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Lst>
  <p:notesMasterIdLst>
    <p:notesMasterId r:id="rId20"/>
  </p:notesMasterIdLst>
  <p:sldIdLst>
    <p:sldId id="256" r:id="rId2"/>
    <p:sldId id="341" r:id="rId3"/>
    <p:sldId id="338" r:id="rId4"/>
    <p:sldId id="257" r:id="rId5"/>
    <p:sldId id="339" r:id="rId6"/>
    <p:sldId id="258" r:id="rId7"/>
    <p:sldId id="260" r:id="rId8"/>
    <p:sldId id="264" r:id="rId9"/>
    <p:sldId id="337" r:id="rId10"/>
    <p:sldId id="340" r:id="rId11"/>
    <p:sldId id="259" r:id="rId12"/>
    <p:sldId id="265" r:id="rId13"/>
    <p:sldId id="266" r:id="rId14"/>
    <p:sldId id="270" r:id="rId15"/>
    <p:sldId id="287" r:id="rId16"/>
    <p:sldId id="263" r:id="rId17"/>
    <p:sldId id="279" r:id="rId18"/>
    <p:sldId id="293" r:id="rId19"/>
  </p:sldIdLst>
  <p:sldSz cx="9144000" cy="5143500" type="screen16x9"/>
  <p:notesSz cx="6858000" cy="9144000"/>
  <p:embeddedFontLst>
    <p:embeddedFont>
      <p:font typeface="Alice" panose="020B0604020202020204" charset="0"/>
      <p:regular r:id="rId21"/>
    </p:embeddedFont>
    <p:embeddedFont>
      <p:font typeface="Arial Rounded MT Bold" panose="020F0704030504030204" pitchFamily="34" charset="0"/>
      <p:regular r:id="rId22"/>
    </p:embeddedFont>
    <p:embeddedFont>
      <p:font typeface="Bebas Neue" panose="020B0606020202050201" pitchFamily="34" charset="0"/>
      <p:regular r:id="rId23"/>
    </p:embeddedFont>
    <p:embeddedFont>
      <p:font typeface="Work Sans"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0">
          <p15:clr>
            <a:srgbClr val="9AA0A6"/>
          </p15:clr>
        </p15:guide>
        <p15:guide id="2" orient="horz" pos="2900">
          <p15:clr>
            <a:srgbClr val="9AA0A6"/>
          </p15:clr>
        </p15:guide>
        <p15:guide id="3" pos="451">
          <p15:clr>
            <a:srgbClr val="9AA0A6"/>
          </p15:clr>
        </p15:guide>
        <p15:guide id="4" pos="5309">
          <p15:clr>
            <a:srgbClr val="9AA0A6"/>
          </p15:clr>
        </p15:guide>
        <p15:guide id="5" orient="horz" pos="602">
          <p15:clr>
            <a:srgbClr val="FF0000"/>
          </p15:clr>
        </p15:guide>
        <p15:guide id="6" pos="11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4D8A43-0FBE-4C8F-BBD9-12FC4842372E}">
  <a:tblStyle styleId="{114D8A43-0FBE-4C8F-BBD9-12FC484237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474" y="-126"/>
      </p:cViewPr>
      <p:guideLst>
        <p:guide orient="horz" pos="340"/>
        <p:guide orient="horz" pos="2900"/>
        <p:guide pos="451"/>
        <p:guide pos="5309"/>
        <p:guide orient="horz" pos="602"/>
        <p:guide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d21f5978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ed21f5978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d21f5978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ed21f5978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f76a920fe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df76a920f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dd96cb869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dd96cb869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dfb31805b6_0_20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dfb31805b6_0_20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ed21f5978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ed21f5978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ed21f5978a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ed21f5978a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dfb31805b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dfb31805b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76a920fe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76a920f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06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d96cb86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d96cb86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d96cb86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d96cb86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f76a920f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f76a920f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d96cb869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d96cb869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dd96cb86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dd96cb86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dd96cb86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dd96cb86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09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df76a920fe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df76a920f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821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no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29" r="39"/>
          <a:stretch/>
        </p:blipFill>
        <p:spPr>
          <a:xfrm>
            <a:off x="-20650" y="-7975"/>
            <a:ext cx="9185299" cy="5159450"/>
          </a:xfrm>
          <a:prstGeom prst="rect">
            <a:avLst/>
          </a:prstGeom>
          <a:noFill/>
          <a:ln>
            <a:noFill/>
          </a:ln>
        </p:spPr>
      </p:pic>
      <p:sp>
        <p:nvSpPr>
          <p:cNvPr id="12" name="Google Shape;12;p2"/>
          <p:cNvSpPr txBox="1">
            <a:spLocks noGrp="1"/>
          </p:cNvSpPr>
          <p:nvPr>
            <p:ph type="ctrTitle"/>
          </p:nvPr>
        </p:nvSpPr>
        <p:spPr>
          <a:xfrm>
            <a:off x="1420815" y="1158625"/>
            <a:ext cx="6302400" cy="1836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5200">
                <a:latin typeface="Alice"/>
                <a:ea typeface="Alice"/>
                <a:cs typeface="Alice"/>
                <a:sym typeface="Alic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1420800" y="3386925"/>
            <a:ext cx="63024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14">
    <p:spTree>
      <p:nvGrpSpPr>
        <p:cNvPr id="1" name="Shape 93"/>
        <p:cNvGrpSpPr/>
        <p:nvPr/>
      </p:nvGrpSpPr>
      <p:grpSpPr>
        <a:xfrm>
          <a:off x="0" y="0"/>
          <a:ext cx="0" cy="0"/>
          <a:chOff x="0" y="0"/>
          <a:chExt cx="0" cy="0"/>
        </a:xfrm>
      </p:grpSpPr>
      <p:pic>
        <p:nvPicPr>
          <p:cNvPr id="94" name="Google Shape;94;p16"/>
          <p:cNvPicPr preferRelativeResize="0"/>
          <p:nvPr/>
        </p:nvPicPr>
        <p:blipFill rotWithShape="1">
          <a:blip r:embed="rId2">
            <a:alphaModFix/>
          </a:blip>
          <a:srcRect l="7615" t="5067" r="4449" b="7565"/>
          <a:stretch/>
        </p:blipFill>
        <p:spPr>
          <a:xfrm>
            <a:off x="0" y="0"/>
            <a:ext cx="9487076" cy="5296801"/>
          </a:xfrm>
          <a:prstGeom prst="rect">
            <a:avLst/>
          </a:prstGeom>
          <a:noFill/>
          <a:ln>
            <a:noFill/>
          </a:ln>
        </p:spPr>
      </p:pic>
      <p:sp>
        <p:nvSpPr>
          <p:cNvPr id="95" name="Google Shape;95;p16"/>
          <p:cNvSpPr txBox="1">
            <a:spLocks noGrp="1"/>
          </p:cNvSpPr>
          <p:nvPr>
            <p:ph type="subTitle" idx="1"/>
          </p:nvPr>
        </p:nvSpPr>
        <p:spPr>
          <a:xfrm>
            <a:off x="2494325" y="2448808"/>
            <a:ext cx="4155300" cy="1083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6"/>
          <p:cNvSpPr txBox="1">
            <a:spLocks noGrp="1"/>
          </p:cNvSpPr>
          <p:nvPr>
            <p:ph type="title"/>
          </p:nvPr>
        </p:nvSpPr>
        <p:spPr>
          <a:xfrm>
            <a:off x="2494350" y="1610792"/>
            <a:ext cx="4155300" cy="642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000">
                <a:latin typeface="Alice"/>
                <a:ea typeface="Alice"/>
                <a:cs typeface="Alice"/>
                <a:sym typeface="Alic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5">
    <p:spTree>
      <p:nvGrpSpPr>
        <p:cNvPr id="1" name="Shape 97"/>
        <p:cNvGrpSpPr/>
        <p:nvPr/>
      </p:nvGrpSpPr>
      <p:grpSpPr>
        <a:xfrm>
          <a:off x="0" y="0"/>
          <a:ext cx="0" cy="0"/>
          <a:chOff x="0" y="0"/>
          <a:chExt cx="0" cy="0"/>
        </a:xfrm>
      </p:grpSpPr>
      <p:pic>
        <p:nvPicPr>
          <p:cNvPr id="98" name="Google Shape;98;p17"/>
          <p:cNvPicPr preferRelativeResize="0"/>
          <p:nvPr/>
        </p:nvPicPr>
        <p:blipFill rotWithShape="1">
          <a:blip r:embed="rId2">
            <a:alphaModFix/>
          </a:blip>
          <a:srcRect t="59" r="47003" b="59"/>
          <a:stretch/>
        </p:blipFill>
        <p:spPr>
          <a:xfrm rot="10800000" flipH="1">
            <a:off x="-19052" y="-15950"/>
            <a:ext cx="4886351" cy="5175400"/>
          </a:xfrm>
          <a:prstGeom prst="rect">
            <a:avLst/>
          </a:prstGeom>
          <a:noFill/>
          <a:ln>
            <a:noFill/>
          </a:ln>
        </p:spPr>
      </p:pic>
      <p:sp>
        <p:nvSpPr>
          <p:cNvPr id="99" name="Google Shape;99;p17"/>
          <p:cNvSpPr txBox="1">
            <a:spLocks noGrp="1"/>
          </p:cNvSpPr>
          <p:nvPr>
            <p:ph type="title"/>
          </p:nvPr>
        </p:nvSpPr>
        <p:spPr>
          <a:xfrm>
            <a:off x="3714425" y="463800"/>
            <a:ext cx="4594800" cy="593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7"/>
          <p:cNvSpPr txBox="1">
            <a:spLocks noGrp="1"/>
          </p:cNvSpPr>
          <p:nvPr>
            <p:ph type="body" idx="1"/>
          </p:nvPr>
        </p:nvSpPr>
        <p:spPr>
          <a:xfrm>
            <a:off x="3701352" y="1431125"/>
            <a:ext cx="4727100" cy="2784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Work Sans"/>
              <a:buChar char="●"/>
              <a:defRPr sz="1400">
                <a:solidFill>
                  <a:schemeClr val="dk1"/>
                </a:solidFill>
                <a:latin typeface="Work Sans"/>
                <a:ea typeface="Work Sans"/>
                <a:cs typeface="Work Sans"/>
                <a:sym typeface="Work Sans"/>
              </a:defRPr>
            </a:lvl1pPr>
            <a:lvl2pPr marL="914400" lvl="1"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3">
  <p:cSld name="CUSTOM_6">
    <p:spTree>
      <p:nvGrpSpPr>
        <p:cNvPr id="1" name="Shape 233"/>
        <p:cNvGrpSpPr/>
        <p:nvPr/>
      </p:nvGrpSpPr>
      <p:grpSpPr>
        <a:xfrm>
          <a:off x="0" y="0"/>
          <a:ext cx="0" cy="0"/>
          <a:chOff x="0" y="0"/>
          <a:chExt cx="0" cy="0"/>
        </a:xfrm>
      </p:grpSpPr>
      <p:pic>
        <p:nvPicPr>
          <p:cNvPr id="234" name="Google Shape;234;p40"/>
          <p:cNvPicPr preferRelativeResize="0"/>
          <p:nvPr/>
        </p:nvPicPr>
        <p:blipFill rotWithShape="1">
          <a:blip r:embed="rId2">
            <a:alphaModFix/>
          </a:blip>
          <a:srcRect t="89" b="99"/>
          <a:stretch/>
        </p:blipFill>
        <p:spPr>
          <a:xfrm>
            <a:off x="-37925" y="-15950"/>
            <a:ext cx="9219851" cy="5175400"/>
          </a:xfrm>
          <a:prstGeom prst="rect">
            <a:avLst/>
          </a:prstGeom>
          <a:noFill/>
          <a:ln>
            <a:noFill/>
          </a:ln>
        </p:spPr>
      </p:pic>
      <p:sp>
        <p:nvSpPr>
          <p:cNvPr id="235" name="Google Shape;235;p40"/>
          <p:cNvSpPr txBox="1">
            <a:spLocks noGrp="1"/>
          </p:cNvSpPr>
          <p:nvPr>
            <p:ph type="title"/>
          </p:nvPr>
        </p:nvSpPr>
        <p:spPr>
          <a:xfrm>
            <a:off x="725757" y="2436556"/>
            <a:ext cx="17895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36" name="Google Shape;236;p40"/>
          <p:cNvSpPr txBox="1">
            <a:spLocks noGrp="1"/>
          </p:cNvSpPr>
          <p:nvPr>
            <p:ph type="subTitle" idx="1"/>
          </p:nvPr>
        </p:nvSpPr>
        <p:spPr>
          <a:xfrm>
            <a:off x="725757" y="2921346"/>
            <a:ext cx="1789500" cy="67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37" name="Google Shape;237;p40"/>
          <p:cNvSpPr txBox="1">
            <a:spLocks noGrp="1"/>
          </p:cNvSpPr>
          <p:nvPr>
            <p:ph type="title" idx="2"/>
          </p:nvPr>
        </p:nvSpPr>
        <p:spPr>
          <a:xfrm>
            <a:off x="6617182" y="2436556"/>
            <a:ext cx="17895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38" name="Google Shape;238;p40"/>
          <p:cNvSpPr txBox="1">
            <a:spLocks noGrp="1"/>
          </p:cNvSpPr>
          <p:nvPr>
            <p:ph type="subTitle" idx="3"/>
          </p:nvPr>
        </p:nvSpPr>
        <p:spPr>
          <a:xfrm>
            <a:off x="6617182" y="2921346"/>
            <a:ext cx="1789500" cy="67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39" name="Google Shape;239;p40"/>
          <p:cNvSpPr txBox="1">
            <a:spLocks noGrp="1"/>
          </p:cNvSpPr>
          <p:nvPr>
            <p:ph type="title" idx="4"/>
          </p:nvPr>
        </p:nvSpPr>
        <p:spPr>
          <a:xfrm>
            <a:off x="2694004" y="2436556"/>
            <a:ext cx="17895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40" name="Google Shape;240;p40"/>
          <p:cNvSpPr txBox="1">
            <a:spLocks noGrp="1"/>
          </p:cNvSpPr>
          <p:nvPr>
            <p:ph type="subTitle" idx="5"/>
          </p:nvPr>
        </p:nvSpPr>
        <p:spPr>
          <a:xfrm>
            <a:off x="2694004" y="2921346"/>
            <a:ext cx="1789500" cy="67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41" name="Google Shape;241;p40"/>
          <p:cNvSpPr txBox="1">
            <a:spLocks noGrp="1"/>
          </p:cNvSpPr>
          <p:nvPr>
            <p:ph type="title" idx="6"/>
          </p:nvPr>
        </p:nvSpPr>
        <p:spPr>
          <a:xfrm>
            <a:off x="4662392" y="2436556"/>
            <a:ext cx="17895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42" name="Google Shape;242;p40"/>
          <p:cNvSpPr txBox="1">
            <a:spLocks noGrp="1"/>
          </p:cNvSpPr>
          <p:nvPr>
            <p:ph type="subTitle" idx="7"/>
          </p:nvPr>
        </p:nvSpPr>
        <p:spPr>
          <a:xfrm>
            <a:off x="4662392" y="2921346"/>
            <a:ext cx="1789500" cy="67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43" name="Google Shape;243;p40"/>
          <p:cNvSpPr txBox="1">
            <a:spLocks noGrp="1"/>
          </p:cNvSpPr>
          <p:nvPr>
            <p:ph type="title" idx="8"/>
          </p:nvPr>
        </p:nvSpPr>
        <p:spPr>
          <a:xfrm>
            <a:off x="2575225" y="452341"/>
            <a:ext cx="3993600" cy="6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CUSTOM_19">
    <p:spTree>
      <p:nvGrpSpPr>
        <p:cNvPr id="1" name="Shape 259"/>
        <p:cNvGrpSpPr/>
        <p:nvPr/>
      </p:nvGrpSpPr>
      <p:grpSpPr>
        <a:xfrm>
          <a:off x="0" y="0"/>
          <a:ext cx="0" cy="0"/>
          <a:chOff x="0" y="0"/>
          <a:chExt cx="0" cy="0"/>
        </a:xfrm>
      </p:grpSpPr>
      <p:pic>
        <p:nvPicPr>
          <p:cNvPr id="260" name="Google Shape;260;p42"/>
          <p:cNvPicPr preferRelativeResize="0"/>
          <p:nvPr/>
        </p:nvPicPr>
        <p:blipFill rotWithShape="1">
          <a:blip r:embed="rId2">
            <a:alphaModFix/>
          </a:blip>
          <a:srcRect t="89" b="99"/>
          <a:stretch/>
        </p:blipFill>
        <p:spPr>
          <a:xfrm>
            <a:off x="-37925" y="-15950"/>
            <a:ext cx="9219851" cy="5175400"/>
          </a:xfrm>
          <a:prstGeom prst="rect">
            <a:avLst/>
          </a:prstGeom>
          <a:noFill/>
          <a:ln>
            <a:noFill/>
          </a:ln>
        </p:spPr>
      </p:pic>
      <p:sp>
        <p:nvSpPr>
          <p:cNvPr id="261" name="Google Shape;261;p42"/>
          <p:cNvSpPr txBox="1">
            <a:spLocks noGrp="1"/>
          </p:cNvSpPr>
          <p:nvPr>
            <p:ph type="title"/>
          </p:nvPr>
        </p:nvSpPr>
        <p:spPr>
          <a:xfrm>
            <a:off x="872400" y="1419500"/>
            <a:ext cx="21984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62" name="Google Shape;262;p42"/>
          <p:cNvSpPr txBox="1">
            <a:spLocks noGrp="1"/>
          </p:cNvSpPr>
          <p:nvPr>
            <p:ph type="subTitle" idx="1"/>
          </p:nvPr>
        </p:nvSpPr>
        <p:spPr>
          <a:xfrm>
            <a:off x="872400" y="1876554"/>
            <a:ext cx="2198400" cy="76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63" name="Google Shape;263;p42"/>
          <p:cNvSpPr txBox="1">
            <a:spLocks noGrp="1"/>
          </p:cNvSpPr>
          <p:nvPr>
            <p:ph type="title" idx="2"/>
          </p:nvPr>
        </p:nvSpPr>
        <p:spPr>
          <a:xfrm>
            <a:off x="3472800" y="1419500"/>
            <a:ext cx="21984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64" name="Google Shape;264;p42"/>
          <p:cNvSpPr txBox="1">
            <a:spLocks noGrp="1"/>
          </p:cNvSpPr>
          <p:nvPr>
            <p:ph type="subTitle" idx="3"/>
          </p:nvPr>
        </p:nvSpPr>
        <p:spPr>
          <a:xfrm>
            <a:off x="3472800" y="1876554"/>
            <a:ext cx="2198400" cy="76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65" name="Google Shape;265;p42"/>
          <p:cNvSpPr txBox="1">
            <a:spLocks noGrp="1"/>
          </p:cNvSpPr>
          <p:nvPr>
            <p:ph type="title" idx="4"/>
          </p:nvPr>
        </p:nvSpPr>
        <p:spPr>
          <a:xfrm>
            <a:off x="2172600" y="3005300"/>
            <a:ext cx="21984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66" name="Google Shape;266;p42"/>
          <p:cNvSpPr txBox="1">
            <a:spLocks noGrp="1"/>
          </p:cNvSpPr>
          <p:nvPr>
            <p:ph type="subTitle" idx="5"/>
          </p:nvPr>
        </p:nvSpPr>
        <p:spPr>
          <a:xfrm>
            <a:off x="2172600" y="3473799"/>
            <a:ext cx="2198400" cy="76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67" name="Google Shape;267;p42"/>
          <p:cNvSpPr txBox="1">
            <a:spLocks noGrp="1"/>
          </p:cNvSpPr>
          <p:nvPr>
            <p:ph type="title" idx="6"/>
          </p:nvPr>
        </p:nvSpPr>
        <p:spPr>
          <a:xfrm>
            <a:off x="6073200" y="1419500"/>
            <a:ext cx="21984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68" name="Google Shape;268;p42"/>
          <p:cNvSpPr txBox="1">
            <a:spLocks noGrp="1"/>
          </p:cNvSpPr>
          <p:nvPr>
            <p:ph type="subTitle" idx="7"/>
          </p:nvPr>
        </p:nvSpPr>
        <p:spPr>
          <a:xfrm>
            <a:off x="6073200" y="1876554"/>
            <a:ext cx="2198400" cy="76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69" name="Google Shape;269;p42"/>
          <p:cNvSpPr txBox="1">
            <a:spLocks noGrp="1"/>
          </p:cNvSpPr>
          <p:nvPr>
            <p:ph type="title" idx="8"/>
          </p:nvPr>
        </p:nvSpPr>
        <p:spPr>
          <a:xfrm>
            <a:off x="4773000" y="3005300"/>
            <a:ext cx="21984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lice"/>
              <a:buNone/>
              <a:defRPr sz="2500">
                <a:latin typeface="Alice"/>
                <a:ea typeface="Alice"/>
                <a:cs typeface="Alice"/>
                <a:sym typeface="Alice"/>
              </a:defRPr>
            </a:lvl1pPr>
            <a:lvl2pPr lvl="1" algn="ctr" rtl="0">
              <a:spcBef>
                <a:spcPts val="0"/>
              </a:spcBef>
              <a:spcAft>
                <a:spcPts val="0"/>
              </a:spcAft>
              <a:buSzPts val="2400"/>
              <a:buFont typeface="Alice"/>
              <a:buNone/>
              <a:defRPr sz="2400" b="1">
                <a:latin typeface="Alice"/>
                <a:ea typeface="Alice"/>
                <a:cs typeface="Alice"/>
                <a:sym typeface="Alice"/>
              </a:defRPr>
            </a:lvl2pPr>
            <a:lvl3pPr lvl="2" algn="ctr" rtl="0">
              <a:spcBef>
                <a:spcPts val="0"/>
              </a:spcBef>
              <a:spcAft>
                <a:spcPts val="0"/>
              </a:spcAft>
              <a:buSzPts val="2400"/>
              <a:buFont typeface="Alice"/>
              <a:buNone/>
              <a:defRPr sz="2400" b="1">
                <a:latin typeface="Alice"/>
                <a:ea typeface="Alice"/>
                <a:cs typeface="Alice"/>
                <a:sym typeface="Alice"/>
              </a:defRPr>
            </a:lvl3pPr>
            <a:lvl4pPr lvl="3" algn="ctr" rtl="0">
              <a:spcBef>
                <a:spcPts val="0"/>
              </a:spcBef>
              <a:spcAft>
                <a:spcPts val="0"/>
              </a:spcAft>
              <a:buSzPts val="2400"/>
              <a:buFont typeface="Alice"/>
              <a:buNone/>
              <a:defRPr sz="2400" b="1">
                <a:latin typeface="Alice"/>
                <a:ea typeface="Alice"/>
                <a:cs typeface="Alice"/>
                <a:sym typeface="Alice"/>
              </a:defRPr>
            </a:lvl4pPr>
            <a:lvl5pPr lvl="4" algn="ctr" rtl="0">
              <a:spcBef>
                <a:spcPts val="0"/>
              </a:spcBef>
              <a:spcAft>
                <a:spcPts val="0"/>
              </a:spcAft>
              <a:buSzPts val="2400"/>
              <a:buFont typeface="Alice"/>
              <a:buNone/>
              <a:defRPr sz="2400" b="1">
                <a:latin typeface="Alice"/>
                <a:ea typeface="Alice"/>
                <a:cs typeface="Alice"/>
                <a:sym typeface="Alice"/>
              </a:defRPr>
            </a:lvl5pPr>
            <a:lvl6pPr lvl="5" algn="ctr" rtl="0">
              <a:spcBef>
                <a:spcPts val="0"/>
              </a:spcBef>
              <a:spcAft>
                <a:spcPts val="0"/>
              </a:spcAft>
              <a:buSzPts val="2400"/>
              <a:buFont typeface="Alice"/>
              <a:buNone/>
              <a:defRPr sz="2400" b="1">
                <a:latin typeface="Alice"/>
                <a:ea typeface="Alice"/>
                <a:cs typeface="Alice"/>
                <a:sym typeface="Alice"/>
              </a:defRPr>
            </a:lvl6pPr>
            <a:lvl7pPr lvl="6" algn="ctr" rtl="0">
              <a:spcBef>
                <a:spcPts val="0"/>
              </a:spcBef>
              <a:spcAft>
                <a:spcPts val="0"/>
              </a:spcAft>
              <a:buSzPts val="2400"/>
              <a:buFont typeface="Alice"/>
              <a:buNone/>
              <a:defRPr sz="2400" b="1">
                <a:latin typeface="Alice"/>
                <a:ea typeface="Alice"/>
                <a:cs typeface="Alice"/>
                <a:sym typeface="Alice"/>
              </a:defRPr>
            </a:lvl7pPr>
            <a:lvl8pPr lvl="7" algn="ctr" rtl="0">
              <a:spcBef>
                <a:spcPts val="0"/>
              </a:spcBef>
              <a:spcAft>
                <a:spcPts val="0"/>
              </a:spcAft>
              <a:buSzPts val="2400"/>
              <a:buFont typeface="Alice"/>
              <a:buNone/>
              <a:defRPr sz="2400" b="1">
                <a:latin typeface="Alice"/>
                <a:ea typeface="Alice"/>
                <a:cs typeface="Alice"/>
                <a:sym typeface="Alice"/>
              </a:defRPr>
            </a:lvl8pPr>
            <a:lvl9pPr lvl="8" algn="ctr" rtl="0">
              <a:spcBef>
                <a:spcPts val="0"/>
              </a:spcBef>
              <a:spcAft>
                <a:spcPts val="0"/>
              </a:spcAft>
              <a:buSzPts val="2400"/>
              <a:buFont typeface="Alice"/>
              <a:buNone/>
              <a:defRPr sz="2400" b="1">
                <a:latin typeface="Alice"/>
                <a:ea typeface="Alice"/>
                <a:cs typeface="Alice"/>
                <a:sym typeface="Alice"/>
              </a:defRPr>
            </a:lvl9pPr>
          </a:lstStyle>
          <a:p>
            <a:endParaRPr/>
          </a:p>
        </p:txBody>
      </p:sp>
      <p:sp>
        <p:nvSpPr>
          <p:cNvPr id="270" name="Google Shape;270;p42"/>
          <p:cNvSpPr txBox="1">
            <a:spLocks noGrp="1"/>
          </p:cNvSpPr>
          <p:nvPr>
            <p:ph type="subTitle" idx="9"/>
          </p:nvPr>
        </p:nvSpPr>
        <p:spPr>
          <a:xfrm>
            <a:off x="4773000" y="3473799"/>
            <a:ext cx="2198400" cy="76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Work Sans"/>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271" name="Google Shape;271;p42"/>
          <p:cNvSpPr txBox="1">
            <a:spLocks noGrp="1"/>
          </p:cNvSpPr>
          <p:nvPr>
            <p:ph type="title" idx="13"/>
          </p:nvPr>
        </p:nvSpPr>
        <p:spPr>
          <a:xfrm>
            <a:off x="709125" y="452350"/>
            <a:ext cx="7581300" cy="59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CUSTOM_11_1_1_1">
    <p:spTree>
      <p:nvGrpSpPr>
        <p:cNvPr id="1" name="Shape 361"/>
        <p:cNvGrpSpPr/>
        <p:nvPr/>
      </p:nvGrpSpPr>
      <p:grpSpPr>
        <a:xfrm>
          <a:off x="0" y="0"/>
          <a:ext cx="0" cy="0"/>
          <a:chOff x="0" y="0"/>
          <a:chExt cx="0" cy="0"/>
        </a:xfrm>
      </p:grpSpPr>
      <p:pic>
        <p:nvPicPr>
          <p:cNvPr id="362" name="Google Shape;362;p54"/>
          <p:cNvPicPr preferRelativeResize="0"/>
          <p:nvPr/>
        </p:nvPicPr>
        <p:blipFill rotWithShape="1">
          <a:blip r:embed="rId2">
            <a:alphaModFix/>
          </a:blip>
          <a:srcRect t="59" b="59"/>
          <a:stretch/>
        </p:blipFill>
        <p:spPr>
          <a:xfrm rot="10800000">
            <a:off x="-34850" y="-15949"/>
            <a:ext cx="9213701" cy="5175398"/>
          </a:xfrm>
          <a:prstGeom prst="rect">
            <a:avLst/>
          </a:prstGeom>
          <a:noFill/>
          <a:ln>
            <a:noFill/>
          </a:ln>
        </p:spPr>
      </p:pic>
      <p:sp>
        <p:nvSpPr>
          <p:cNvPr id="363" name="Google Shape;363;p54"/>
          <p:cNvSpPr txBox="1">
            <a:spLocks noGrp="1"/>
          </p:cNvSpPr>
          <p:nvPr>
            <p:ph type="title"/>
          </p:nvPr>
        </p:nvSpPr>
        <p:spPr>
          <a:xfrm>
            <a:off x="2208400" y="452355"/>
            <a:ext cx="4727100" cy="60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364"/>
        <p:cNvGrpSpPr/>
        <p:nvPr/>
      </p:nvGrpSpPr>
      <p:grpSpPr>
        <a:xfrm>
          <a:off x="0" y="0"/>
          <a:ext cx="0" cy="0"/>
          <a:chOff x="0" y="0"/>
          <a:chExt cx="0" cy="0"/>
        </a:xfrm>
      </p:grpSpPr>
      <p:pic>
        <p:nvPicPr>
          <p:cNvPr id="365" name="Google Shape;365;p55"/>
          <p:cNvPicPr preferRelativeResize="0"/>
          <p:nvPr/>
        </p:nvPicPr>
        <p:blipFill rotWithShape="1">
          <a:blip r:embed="rId2">
            <a:alphaModFix/>
          </a:blip>
          <a:srcRect t="89" b="99"/>
          <a:stretch/>
        </p:blipFill>
        <p:spPr>
          <a:xfrm rot="10800000">
            <a:off x="-37925" y="-15950"/>
            <a:ext cx="9219851" cy="517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366"/>
        <p:cNvGrpSpPr/>
        <p:nvPr/>
      </p:nvGrpSpPr>
      <p:grpSpPr>
        <a:xfrm>
          <a:off x="0" y="0"/>
          <a:ext cx="0" cy="0"/>
          <a:chOff x="0" y="0"/>
          <a:chExt cx="0" cy="0"/>
        </a:xfrm>
      </p:grpSpPr>
      <p:pic>
        <p:nvPicPr>
          <p:cNvPr id="367" name="Google Shape;367;p56"/>
          <p:cNvPicPr preferRelativeResize="0"/>
          <p:nvPr/>
        </p:nvPicPr>
        <p:blipFill rotWithShape="1">
          <a:blip r:embed="rId2">
            <a:alphaModFix/>
          </a:blip>
          <a:srcRect t="59" b="59"/>
          <a:stretch/>
        </p:blipFill>
        <p:spPr>
          <a:xfrm rot="10800000">
            <a:off x="-37926" y="-15950"/>
            <a:ext cx="9219851" cy="517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33">
    <p:spTree>
      <p:nvGrpSpPr>
        <p:cNvPr id="1" name="Shape 368"/>
        <p:cNvGrpSpPr/>
        <p:nvPr/>
      </p:nvGrpSpPr>
      <p:grpSpPr>
        <a:xfrm>
          <a:off x="0" y="0"/>
          <a:ext cx="0" cy="0"/>
          <a:chOff x="0" y="0"/>
          <a:chExt cx="0" cy="0"/>
        </a:xfrm>
      </p:grpSpPr>
      <p:pic>
        <p:nvPicPr>
          <p:cNvPr id="369" name="Google Shape;369;p57"/>
          <p:cNvPicPr preferRelativeResize="0"/>
          <p:nvPr/>
        </p:nvPicPr>
        <p:blipFill rotWithShape="1">
          <a:blip r:embed="rId2">
            <a:alphaModFix/>
          </a:blip>
          <a:srcRect t="29" b="19"/>
          <a:stretch/>
        </p:blipFill>
        <p:spPr>
          <a:xfrm>
            <a:off x="-34850" y="-15949"/>
            <a:ext cx="9213701" cy="517539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34">
    <p:spTree>
      <p:nvGrpSpPr>
        <p:cNvPr id="1" name="Shape 370"/>
        <p:cNvGrpSpPr/>
        <p:nvPr/>
      </p:nvGrpSpPr>
      <p:grpSpPr>
        <a:xfrm>
          <a:off x="0" y="0"/>
          <a:ext cx="0" cy="0"/>
          <a:chOff x="0" y="0"/>
          <a:chExt cx="0" cy="0"/>
        </a:xfrm>
      </p:grpSpPr>
      <p:pic>
        <p:nvPicPr>
          <p:cNvPr id="371" name="Google Shape;371;p58"/>
          <p:cNvPicPr preferRelativeResize="0"/>
          <p:nvPr/>
        </p:nvPicPr>
        <p:blipFill rotWithShape="1">
          <a:blip r:embed="rId2">
            <a:alphaModFix/>
          </a:blip>
          <a:srcRect l="84" t="59" r="46918" b="59"/>
          <a:stretch/>
        </p:blipFill>
        <p:spPr>
          <a:xfrm rot="10800000">
            <a:off x="4257648" y="-15950"/>
            <a:ext cx="4886351" cy="517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35">
    <p:spTree>
      <p:nvGrpSpPr>
        <p:cNvPr id="1" name="Shape 372"/>
        <p:cNvGrpSpPr/>
        <p:nvPr/>
      </p:nvGrpSpPr>
      <p:grpSpPr>
        <a:xfrm>
          <a:off x="0" y="0"/>
          <a:ext cx="0" cy="0"/>
          <a:chOff x="0" y="0"/>
          <a:chExt cx="0" cy="0"/>
        </a:xfrm>
      </p:grpSpPr>
      <p:pic>
        <p:nvPicPr>
          <p:cNvPr id="373" name="Google Shape;373;p59"/>
          <p:cNvPicPr preferRelativeResize="0"/>
          <p:nvPr/>
        </p:nvPicPr>
        <p:blipFill rotWithShape="1">
          <a:blip r:embed="rId2">
            <a:alphaModFix/>
          </a:blip>
          <a:srcRect l="47003" t="59" b="59"/>
          <a:stretch/>
        </p:blipFill>
        <p:spPr>
          <a:xfrm rot="10800000">
            <a:off x="-19052" y="-15950"/>
            <a:ext cx="4886351" cy="517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t="29" b="19"/>
          <a:stretch/>
        </p:blipFill>
        <p:spPr>
          <a:xfrm>
            <a:off x="-6450" y="0"/>
            <a:ext cx="9156900" cy="5143499"/>
          </a:xfrm>
          <a:prstGeom prst="rect">
            <a:avLst/>
          </a:prstGeom>
          <a:noFill/>
          <a:ln>
            <a:noFill/>
          </a:ln>
        </p:spPr>
      </p:pic>
      <p:sp>
        <p:nvSpPr>
          <p:cNvPr id="16" name="Google Shape;16;p3"/>
          <p:cNvSpPr txBox="1">
            <a:spLocks noGrp="1"/>
          </p:cNvSpPr>
          <p:nvPr>
            <p:ph type="title"/>
          </p:nvPr>
        </p:nvSpPr>
        <p:spPr>
          <a:xfrm>
            <a:off x="2624788" y="2307063"/>
            <a:ext cx="3894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200">
                <a:latin typeface="Alice"/>
                <a:ea typeface="Alice"/>
                <a:cs typeface="Alice"/>
                <a:sym typeface="Alic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965250" y="714225"/>
            <a:ext cx="12135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lice"/>
                <a:ea typeface="Alice"/>
                <a:cs typeface="Alice"/>
                <a:sym typeface="Alic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1816625" y="3551975"/>
            <a:ext cx="5511300" cy="4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5">
  <p:cSld name="CUSTOM_36">
    <p:spTree>
      <p:nvGrpSpPr>
        <p:cNvPr id="1" name="Shape 374"/>
        <p:cNvGrpSpPr/>
        <p:nvPr/>
      </p:nvGrpSpPr>
      <p:grpSpPr>
        <a:xfrm>
          <a:off x="0" y="0"/>
          <a:ext cx="0" cy="0"/>
          <a:chOff x="0" y="0"/>
          <a:chExt cx="0" cy="0"/>
        </a:xfrm>
      </p:grpSpPr>
      <p:pic>
        <p:nvPicPr>
          <p:cNvPr id="375" name="Google Shape;375;p60"/>
          <p:cNvPicPr preferRelativeResize="0"/>
          <p:nvPr/>
        </p:nvPicPr>
        <p:blipFill rotWithShape="1">
          <a:blip r:embed="rId2">
            <a:alphaModFix/>
          </a:blip>
          <a:srcRect/>
          <a:stretch/>
        </p:blipFill>
        <p:spPr>
          <a:xfrm>
            <a:off x="-9500" y="0"/>
            <a:ext cx="9163001" cy="5143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a:stretch/>
        </p:blipFill>
        <p:spPr>
          <a:xfrm>
            <a:off x="-20650" y="-7975"/>
            <a:ext cx="9185299" cy="5159450"/>
          </a:xfrm>
          <a:prstGeom prst="rect">
            <a:avLst/>
          </a:prstGeom>
          <a:noFill/>
          <a:ln>
            <a:noFill/>
          </a:ln>
        </p:spPr>
      </p:pic>
      <p:sp>
        <p:nvSpPr>
          <p:cNvPr id="25" name="Google Shape;25;p5"/>
          <p:cNvSpPr txBox="1">
            <a:spLocks noGrp="1"/>
          </p:cNvSpPr>
          <p:nvPr>
            <p:ph type="subTitle" idx="1"/>
          </p:nvPr>
        </p:nvSpPr>
        <p:spPr>
          <a:xfrm>
            <a:off x="1820329" y="3390284"/>
            <a:ext cx="21375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5186154" y="3390284"/>
            <a:ext cx="21375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660925" y="3850575"/>
            <a:ext cx="22968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5186150" y="3850575"/>
            <a:ext cx="22968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2208400" y="452341"/>
            <a:ext cx="47271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88979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pic>
        <p:nvPicPr>
          <p:cNvPr id="47" name="Google Shape;47;p11"/>
          <p:cNvPicPr preferRelativeResize="0"/>
          <p:nvPr/>
        </p:nvPicPr>
        <p:blipFill rotWithShape="1">
          <a:blip r:embed="rId2">
            <a:alphaModFix/>
          </a:blip>
          <a:srcRect/>
          <a:stretch/>
        </p:blipFill>
        <p:spPr>
          <a:xfrm>
            <a:off x="-9500" y="0"/>
            <a:ext cx="9163001" cy="5143500"/>
          </a:xfrm>
          <a:prstGeom prst="rect">
            <a:avLst/>
          </a:prstGeom>
          <a:noFill/>
          <a:ln>
            <a:noFill/>
          </a:ln>
        </p:spPr>
      </p:pic>
      <p:sp>
        <p:nvSpPr>
          <p:cNvPr id="48" name="Google Shape;48;p11"/>
          <p:cNvSpPr txBox="1">
            <a:spLocks noGrp="1"/>
          </p:cNvSpPr>
          <p:nvPr>
            <p:ph type="title" hasCustomPrompt="1"/>
          </p:nvPr>
        </p:nvSpPr>
        <p:spPr>
          <a:xfrm>
            <a:off x="1746000" y="1458499"/>
            <a:ext cx="5652000" cy="153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0000">
                <a:latin typeface="Alice"/>
                <a:ea typeface="Alice"/>
                <a:cs typeface="Alice"/>
                <a:sym typeface="Alice"/>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9" name="Google Shape;49;p11"/>
          <p:cNvSpPr txBox="1">
            <a:spLocks noGrp="1"/>
          </p:cNvSpPr>
          <p:nvPr>
            <p:ph type="subTitle" idx="1"/>
          </p:nvPr>
        </p:nvSpPr>
        <p:spPr>
          <a:xfrm>
            <a:off x="1745900" y="3010113"/>
            <a:ext cx="5652000" cy="393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9031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29375" y="-15950"/>
            <a:ext cx="9202751" cy="5175400"/>
          </a:xfrm>
          <a:prstGeom prst="rect">
            <a:avLst/>
          </a:prstGeom>
          <a:noFill/>
          <a:ln>
            <a:noFill/>
          </a:ln>
        </p:spPr>
      </p:pic>
      <p:sp>
        <p:nvSpPr>
          <p:cNvPr id="21" name="Google Shape;21;p4"/>
          <p:cNvSpPr txBox="1">
            <a:spLocks noGrp="1"/>
          </p:cNvSpPr>
          <p:nvPr>
            <p:ph type="body" idx="1"/>
          </p:nvPr>
        </p:nvSpPr>
        <p:spPr>
          <a:xfrm>
            <a:off x="720000" y="1102175"/>
            <a:ext cx="7704000" cy="3501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Work Sans"/>
              <a:buAutoNum type="arabicPeriod"/>
              <a:defRPr sz="1200">
                <a:solidFill>
                  <a:schemeClr val="dk1"/>
                </a:solidFill>
                <a:latin typeface="Work Sans"/>
                <a:ea typeface="Work Sans"/>
                <a:cs typeface="Work Sans"/>
                <a:sym typeface="Work Sans"/>
              </a:defRPr>
            </a:lvl1pPr>
            <a:lvl2pPr marL="914400" lvl="1" indent="-317500"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2pPr>
            <a:lvl3pPr marL="1371600" lvl="2" indent="-317500"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3pPr>
            <a:lvl4pPr marL="1828800" lvl="3" indent="-317500"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4pPr>
            <a:lvl5pPr marL="2286000" lvl="4" indent="-317500"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5pPr>
            <a:lvl6pPr marL="2743200" lvl="5" indent="-317500"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6pPr>
            <a:lvl7pPr marL="3200400" lvl="6" indent="-317500"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7pPr>
            <a:lvl8pPr marL="3657600" lvl="7" indent="-317500"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8pPr>
            <a:lvl9pPr marL="4114800" lvl="8" indent="-317500"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9pPr>
          </a:lstStyle>
          <a:p>
            <a:endParaRPr/>
          </a:p>
        </p:txBody>
      </p:sp>
      <p:sp>
        <p:nvSpPr>
          <p:cNvPr id="22" name="Google Shape;22;p4"/>
          <p:cNvSpPr txBox="1">
            <a:spLocks noGrp="1"/>
          </p:cNvSpPr>
          <p:nvPr>
            <p:ph type="title"/>
          </p:nvPr>
        </p:nvSpPr>
        <p:spPr>
          <a:xfrm>
            <a:off x="726825" y="540000"/>
            <a:ext cx="7704000" cy="39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l="29" r="39"/>
          <a:stretch/>
        </p:blipFill>
        <p:spPr>
          <a:xfrm>
            <a:off x="-34850" y="-15950"/>
            <a:ext cx="9213701" cy="5175399"/>
          </a:xfrm>
          <a:prstGeom prst="rect">
            <a:avLst/>
          </a:prstGeom>
          <a:noFill/>
          <a:ln>
            <a:noFill/>
          </a:ln>
        </p:spPr>
      </p:pic>
      <p:sp>
        <p:nvSpPr>
          <p:cNvPr id="32" name="Google Shape;32;p6"/>
          <p:cNvSpPr txBox="1">
            <a:spLocks noGrp="1"/>
          </p:cNvSpPr>
          <p:nvPr>
            <p:ph type="title"/>
          </p:nvPr>
        </p:nvSpPr>
        <p:spPr>
          <a:xfrm>
            <a:off x="2208400" y="463800"/>
            <a:ext cx="4727100" cy="62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t="29" b="19"/>
          <a:stretch/>
        </p:blipFill>
        <p:spPr>
          <a:xfrm>
            <a:off x="-49050" y="-23925"/>
            <a:ext cx="9242100" cy="5191350"/>
          </a:xfrm>
          <a:prstGeom prst="rect">
            <a:avLst/>
          </a:prstGeom>
          <a:noFill/>
          <a:ln>
            <a:noFill/>
          </a:ln>
        </p:spPr>
      </p:pic>
      <p:sp>
        <p:nvSpPr>
          <p:cNvPr id="35" name="Google Shape;35;p7"/>
          <p:cNvSpPr txBox="1">
            <a:spLocks noGrp="1"/>
          </p:cNvSpPr>
          <p:nvPr>
            <p:ph type="body" idx="1"/>
          </p:nvPr>
        </p:nvSpPr>
        <p:spPr>
          <a:xfrm>
            <a:off x="2762538" y="1393025"/>
            <a:ext cx="4134300" cy="2784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Work Sans"/>
              <a:buChar char="●"/>
              <a:defRPr sz="1400">
                <a:solidFill>
                  <a:schemeClr val="dk1"/>
                </a:solidFill>
                <a:latin typeface="Work Sans"/>
                <a:ea typeface="Work Sans"/>
                <a:cs typeface="Work Sans"/>
                <a:sym typeface="Work Sans"/>
              </a:defRPr>
            </a:lvl1pPr>
            <a:lvl2pPr marL="914400" lvl="1"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
        <p:nvSpPr>
          <p:cNvPr id="36" name="Google Shape;36;p7"/>
          <p:cNvSpPr txBox="1">
            <a:spLocks noGrp="1"/>
          </p:cNvSpPr>
          <p:nvPr>
            <p:ph type="title"/>
          </p:nvPr>
        </p:nvSpPr>
        <p:spPr>
          <a:xfrm>
            <a:off x="2208400" y="463800"/>
            <a:ext cx="4727100" cy="58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4865725" y="1288650"/>
            <a:ext cx="3142800" cy="255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a:stretch/>
        </p:blipFill>
        <p:spPr>
          <a:xfrm>
            <a:off x="-63300" y="-31925"/>
            <a:ext cx="9270599" cy="5207349"/>
          </a:xfrm>
          <a:prstGeom prst="rect">
            <a:avLst/>
          </a:prstGeom>
          <a:noFill/>
          <a:ln>
            <a:noFill/>
          </a:ln>
        </p:spPr>
      </p:pic>
      <p:sp>
        <p:nvSpPr>
          <p:cNvPr id="53" name="Google Shape;53;p13"/>
          <p:cNvSpPr txBox="1">
            <a:spLocks noGrp="1"/>
          </p:cNvSpPr>
          <p:nvPr>
            <p:ph type="title"/>
          </p:nvPr>
        </p:nvSpPr>
        <p:spPr>
          <a:xfrm>
            <a:off x="2163838" y="1489138"/>
            <a:ext cx="2336400" cy="390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500">
                <a:latin typeface="Alice"/>
                <a:ea typeface="Alice"/>
                <a:cs typeface="Alice"/>
                <a:sym typeface="Alic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2" hasCustomPrompt="1"/>
          </p:nvPr>
        </p:nvSpPr>
        <p:spPr>
          <a:xfrm>
            <a:off x="1242053" y="1768006"/>
            <a:ext cx="8634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atin typeface="Alice"/>
                <a:ea typeface="Alice"/>
                <a:cs typeface="Alice"/>
                <a:sym typeface="Ali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subTitle" idx="1"/>
          </p:nvPr>
        </p:nvSpPr>
        <p:spPr>
          <a:xfrm>
            <a:off x="2163838" y="1936153"/>
            <a:ext cx="23364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3"/>
          </p:nvPr>
        </p:nvSpPr>
        <p:spPr>
          <a:xfrm>
            <a:off x="5585788" y="1489138"/>
            <a:ext cx="2336400" cy="390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500">
                <a:latin typeface="Alice"/>
                <a:ea typeface="Alice"/>
                <a:cs typeface="Alice"/>
                <a:sym typeface="Alic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title" idx="4" hasCustomPrompt="1"/>
          </p:nvPr>
        </p:nvSpPr>
        <p:spPr>
          <a:xfrm>
            <a:off x="4670648" y="1768006"/>
            <a:ext cx="8166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atin typeface="Alice"/>
                <a:ea typeface="Alice"/>
                <a:cs typeface="Alice"/>
                <a:sym typeface="Ali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5"/>
          </p:nvPr>
        </p:nvSpPr>
        <p:spPr>
          <a:xfrm>
            <a:off x="5585788" y="1936153"/>
            <a:ext cx="23364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6"/>
          </p:nvPr>
        </p:nvSpPr>
        <p:spPr>
          <a:xfrm>
            <a:off x="2163838" y="2887838"/>
            <a:ext cx="2336400" cy="390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500">
                <a:latin typeface="Alice"/>
                <a:ea typeface="Alice"/>
                <a:cs typeface="Alice"/>
                <a:sym typeface="Alic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7" hasCustomPrompt="1"/>
          </p:nvPr>
        </p:nvSpPr>
        <p:spPr>
          <a:xfrm>
            <a:off x="1242053" y="3029153"/>
            <a:ext cx="8634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atin typeface="Alice"/>
                <a:ea typeface="Alice"/>
                <a:cs typeface="Alice"/>
                <a:sym typeface="Ali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subTitle" idx="8"/>
          </p:nvPr>
        </p:nvSpPr>
        <p:spPr>
          <a:xfrm>
            <a:off x="2163838" y="3341299"/>
            <a:ext cx="23364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title" idx="9"/>
          </p:nvPr>
        </p:nvSpPr>
        <p:spPr>
          <a:xfrm>
            <a:off x="5585788" y="2887838"/>
            <a:ext cx="2336400" cy="390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500">
                <a:latin typeface="Alice"/>
                <a:ea typeface="Alice"/>
                <a:cs typeface="Alice"/>
                <a:sym typeface="Alic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13"/>
          <p:cNvSpPr txBox="1">
            <a:spLocks noGrp="1"/>
          </p:cNvSpPr>
          <p:nvPr>
            <p:ph type="title" idx="13" hasCustomPrompt="1"/>
          </p:nvPr>
        </p:nvSpPr>
        <p:spPr>
          <a:xfrm>
            <a:off x="4670648" y="3029153"/>
            <a:ext cx="8166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atin typeface="Alice"/>
                <a:ea typeface="Alice"/>
                <a:cs typeface="Alice"/>
                <a:sym typeface="Ali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14"/>
          </p:nvPr>
        </p:nvSpPr>
        <p:spPr>
          <a:xfrm>
            <a:off x="5585788" y="3341299"/>
            <a:ext cx="23364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15"/>
          </p:nvPr>
        </p:nvSpPr>
        <p:spPr>
          <a:xfrm>
            <a:off x="2208400" y="463800"/>
            <a:ext cx="47271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2">
            <a:alphaModFix/>
          </a:blip>
          <a:srcRect/>
          <a:stretch/>
        </p:blipFill>
        <p:spPr>
          <a:xfrm flipH="1">
            <a:off x="-29375" y="-15950"/>
            <a:ext cx="9202751" cy="5175400"/>
          </a:xfrm>
          <a:prstGeom prst="rect">
            <a:avLst/>
          </a:prstGeom>
          <a:noFill/>
          <a:ln>
            <a:noFill/>
          </a:ln>
        </p:spPr>
      </p:pic>
      <p:sp>
        <p:nvSpPr>
          <p:cNvPr id="68" name="Google Shape;68;p14"/>
          <p:cNvSpPr txBox="1">
            <a:spLocks noGrp="1"/>
          </p:cNvSpPr>
          <p:nvPr>
            <p:ph type="title"/>
          </p:nvPr>
        </p:nvSpPr>
        <p:spPr>
          <a:xfrm>
            <a:off x="899215" y="1717750"/>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9" name="Google Shape;69;p14"/>
          <p:cNvSpPr txBox="1">
            <a:spLocks noGrp="1"/>
          </p:cNvSpPr>
          <p:nvPr>
            <p:ph type="title" idx="2" hasCustomPrompt="1"/>
          </p:nvPr>
        </p:nvSpPr>
        <p:spPr>
          <a:xfrm>
            <a:off x="1595965" y="1234617"/>
            <a:ext cx="8169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0" name="Google Shape;70;p14"/>
          <p:cNvSpPr txBox="1">
            <a:spLocks noGrp="1"/>
          </p:cNvSpPr>
          <p:nvPr>
            <p:ph type="subTitle" idx="1"/>
          </p:nvPr>
        </p:nvSpPr>
        <p:spPr>
          <a:xfrm>
            <a:off x="899215" y="2164764"/>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4"/>
          <p:cNvSpPr txBox="1">
            <a:spLocks noGrp="1"/>
          </p:cNvSpPr>
          <p:nvPr>
            <p:ph type="title" idx="3"/>
          </p:nvPr>
        </p:nvSpPr>
        <p:spPr>
          <a:xfrm>
            <a:off x="3489000" y="1717750"/>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2" name="Google Shape;72;p14"/>
          <p:cNvSpPr txBox="1">
            <a:spLocks noGrp="1"/>
          </p:cNvSpPr>
          <p:nvPr>
            <p:ph type="title" idx="4" hasCustomPrompt="1"/>
          </p:nvPr>
        </p:nvSpPr>
        <p:spPr>
          <a:xfrm>
            <a:off x="4207950" y="1234617"/>
            <a:ext cx="7725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3" name="Google Shape;73;p14"/>
          <p:cNvSpPr txBox="1">
            <a:spLocks noGrp="1"/>
          </p:cNvSpPr>
          <p:nvPr>
            <p:ph type="subTitle" idx="5"/>
          </p:nvPr>
        </p:nvSpPr>
        <p:spPr>
          <a:xfrm>
            <a:off x="3489000" y="2164764"/>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4"/>
          <p:cNvSpPr txBox="1">
            <a:spLocks noGrp="1"/>
          </p:cNvSpPr>
          <p:nvPr>
            <p:ph type="title" idx="6"/>
          </p:nvPr>
        </p:nvSpPr>
        <p:spPr>
          <a:xfrm>
            <a:off x="899215" y="3421243"/>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 name="Google Shape;75;p14"/>
          <p:cNvSpPr txBox="1">
            <a:spLocks noGrp="1"/>
          </p:cNvSpPr>
          <p:nvPr>
            <p:ph type="title" idx="7" hasCustomPrompt="1"/>
          </p:nvPr>
        </p:nvSpPr>
        <p:spPr>
          <a:xfrm>
            <a:off x="1595965" y="2952958"/>
            <a:ext cx="8169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6" name="Google Shape;76;p14"/>
          <p:cNvSpPr txBox="1">
            <a:spLocks noGrp="1"/>
          </p:cNvSpPr>
          <p:nvPr>
            <p:ph type="subTitle" idx="8"/>
          </p:nvPr>
        </p:nvSpPr>
        <p:spPr>
          <a:xfrm>
            <a:off x="899215" y="3874702"/>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4"/>
          <p:cNvSpPr txBox="1">
            <a:spLocks noGrp="1"/>
          </p:cNvSpPr>
          <p:nvPr>
            <p:ph type="title" idx="9"/>
          </p:nvPr>
        </p:nvSpPr>
        <p:spPr>
          <a:xfrm>
            <a:off x="3489000" y="3421243"/>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 name="Google Shape;78;p14"/>
          <p:cNvSpPr txBox="1">
            <a:spLocks noGrp="1"/>
          </p:cNvSpPr>
          <p:nvPr>
            <p:ph type="title" idx="13" hasCustomPrompt="1"/>
          </p:nvPr>
        </p:nvSpPr>
        <p:spPr>
          <a:xfrm>
            <a:off x="4207950" y="2952958"/>
            <a:ext cx="7725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 name="Google Shape;79;p14"/>
          <p:cNvSpPr txBox="1">
            <a:spLocks noGrp="1"/>
          </p:cNvSpPr>
          <p:nvPr>
            <p:ph type="subTitle" idx="14"/>
          </p:nvPr>
        </p:nvSpPr>
        <p:spPr>
          <a:xfrm>
            <a:off x="3489000" y="3874702"/>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4"/>
          <p:cNvSpPr txBox="1">
            <a:spLocks noGrp="1"/>
          </p:cNvSpPr>
          <p:nvPr>
            <p:ph type="title" idx="15"/>
          </p:nvPr>
        </p:nvSpPr>
        <p:spPr>
          <a:xfrm>
            <a:off x="2208400" y="463800"/>
            <a:ext cx="47271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4"/>
          <p:cNvSpPr txBox="1">
            <a:spLocks noGrp="1"/>
          </p:cNvSpPr>
          <p:nvPr>
            <p:ph type="title" idx="16"/>
          </p:nvPr>
        </p:nvSpPr>
        <p:spPr>
          <a:xfrm>
            <a:off x="6078778" y="1717763"/>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 name="Google Shape;82;p14"/>
          <p:cNvSpPr txBox="1">
            <a:spLocks noGrp="1"/>
          </p:cNvSpPr>
          <p:nvPr>
            <p:ph type="title" idx="17" hasCustomPrompt="1"/>
          </p:nvPr>
        </p:nvSpPr>
        <p:spPr>
          <a:xfrm>
            <a:off x="6797728" y="1234630"/>
            <a:ext cx="7725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3" name="Google Shape;83;p14"/>
          <p:cNvSpPr txBox="1">
            <a:spLocks noGrp="1"/>
          </p:cNvSpPr>
          <p:nvPr>
            <p:ph type="subTitle" idx="18"/>
          </p:nvPr>
        </p:nvSpPr>
        <p:spPr>
          <a:xfrm>
            <a:off x="6078778" y="2164776"/>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4"/>
          <p:cNvSpPr txBox="1">
            <a:spLocks noGrp="1"/>
          </p:cNvSpPr>
          <p:nvPr>
            <p:ph type="title" idx="19"/>
          </p:nvPr>
        </p:nvSpPr>
        <p:spPr>
          <a:xfrm>
            <a:off x="6078778" y="3421256"/>
            <a:ext cx="2210400" cy="39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latin typeface="Alice"/>
                <a:ea typeface="Alice"/>
                <a:cs typeface="Alice"/>
                <a:sym typeface="Alic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4"/>
          <p:cNvSpPr txBox="1">
            <a:spLocks noGrp="1"/>
          </p:cNvSpPr>
          <p:nvPr>
            <p:ph type="title" idx="20" hasCustomPrompt="1"/>
          </p:nvPr>
        </p:nvSpPr>
        <p:spPr>
          <a:xfrm>
            <a:off x="6797728" y="2952971"/>
            <a:ext cx="7725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atin typeface="Alice"/>
                <a:ea typeface="Alice"/>
                <a:cs typeface="Alice"/>
                <a:sym typeface="Alic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6" name="Google Shape;86;p14"/>
          <p:cNvSpPr txBox="1">
            <a:spLocks noGrp="1"/>
          </p:cNvSpPr>
          <p:nvPr>
            <p:ph type="subTitle" idx="21"/>
          </p:nvPr>
        </p:nvSpPr>
        <p:spPr>
          <a:xfrm>
            <a:off x="6078778" y="3874715"/>
            <a:ext cx="22104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500">
              <a:solidFill>
                <a:srgbClr val="191919"/>
              </a:solidFill>
              <a:latin typeface="Bebas Neue"/>
              <a:ea typeface="Bebas Neue"/>
              <a:cs typeface="Bebas Neue"/>
              <a:sym typeface="Bebas Neue"/>
            </a:endParaRPr>
          </a:p>
        </p:txBody>
      </p:sp>
      <p:sp>
        <p:nvSpPr>
          <p:cNvPr id="7" name="Google Shape;7;p1"/>
          <p:cNvSpPr txBo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chemeClr val="dk1"/>
              </a:solidFill>
              <a:latin typeface="Work Sans"/>
              <a:ea typeface="Work Sans"/>
              <a:cs typeface="Work Sans"/>
              <a:sym typeface="Work Sans"/>
            </a:endParaRPr>
          </a:p>
        </p:txBody>
      </p:sp>
      <p:sp>
        <p:nvSpPr>
          <p:cNvPr id="8" name="Google Shape;8;p1"/>
          <p:cNvSpPr txBox="1">
            <a:spLocks noGrp="1"/>
          </p:cNvSpPr>
          <p:nvPr>
            <p:ph type="title"/>
          </p:nvPr>
        </p:nvSpPr>
        <p:spPr>
          <a:xfrm>
            <a:off x="540000" y="720000"/>
            <a:ext cx="8064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300"/>
              <a:buFont typeface="Alice"/>
              <a:buNone/>
              <a:defRPr sz="33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9" name="Google Shape;9;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6" r:id="rId6"/>
    <p:sldLayoutId id="2147483658" r:id="rId7"/>
    <p:sldLayoutId id="2147483659" r:id="rId8"/>
    <p:sldLayoutId id="2147483660" r:id="rId9"/>
    <p:sldLayoutId id="2147483662" r:id="rId10"/>
    <p:sldLayoutId id="2147483663" r:id="rId11"/>
    <p:sldLayoutId id="2147483686" r:id="rId12"/>
    <p:sldLayoutId id="2147483688" r:id="rId13"/>
    <p:sldLayoutId id="2147483700" r:id="rId14"/>
    <p:sldLayoutId id="2147483701" r:id="rId15"/>
    <p:sldLayoutId id="2147483702" r:id="rId16"/>
    <p:sldLayoutId id="2147483703" r:id="rId17"/>
    <p:sldLayoutId id="2147483704" r:id="rId18"/>
    <p:sldLayoutId id="2147483705" r:id="rId19"/>
    <p:sldLayoutId id="2147483706" r:id="rId20"/>
    <p:sldLayoutId id="2147483710" r:id="rId21"/>
    <p:sldLayoutId id="214748371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cid:5FC05EBD-5496-4C6D-A897-0B08D96D103D"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3"/>
          <p:cNvSpPr/>
          <p:nvPr/>
        </p:nvSpPr>
        <p:spPr>
          <a:xfrm rot="5400000" flipH="1">
            <a:off x="3421949" y="-1732078"/>
            <a:ext cx="2300102" cy="7699504"/>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3"/>
          <p:cNvSpPr txBox="1">
            <a:spLocks noGrp="1"/>
          </p:cNvSpPr>
          <p:nvPr>
            <p:ph type="ctrTitle"/>
          </p:nvPr>
        </p:nvSpPr>
        <p:spPr>
          <a:xfrm>
            <a:off x="1420800" y="1255992"/>
            <a:ext cx="6302400" cy="1836900"/>
          </a:xfrm>
          <a:prstGeom prst="rect">
            <a:avLst/>
          </a:prstGeom>
        </p:spPr>
        <p:txBody>
          <a:bodyPr spcFirstLastPara="1" wrap="square" lIns="91425" tIns="234000" rIns="91425" bIns="91425" anchor="t" anchorCtr="0">
            <a:noAutofit/>
          </a:bodyPr>
          <a:lstStyle/>
          <a:p>
            <a:pPr lvl="0"/>
            <a:r>
              <a:rPr lang="en-US" sz="4400" b="1" dirty="0">
                <a:latin typeface="Aptos"/>
                <a:ea typeface="DengXian" panose="02010600030101010101" pitchFamily="2" charset="-122"/>
                <a:cs typeface="Latha"/>
              </a:rPr>
              <a:t>Webinar on </a:t>
            </a:r>
            <a:br>
              <a:rPr lang="en-US" sz="4400" b="1" dirty="0">
                <a:latin typeface="Aptos"/>
                <a:ea typeface="DengXian" panose="02010600030101010101" pitchFamily="2" charset="-122"/>
                <a:cs typeface="Latha"/>
              </a:rPr>
            </a:br>
            <a:r>
              <a:rPr lang="en-US" sz="4400" b="1" dirty="0">
                <a:latin typeface="Aptos"/>
                <a:ea typeface="DengXian" panose="02010600030101010101" pitchFamily="2" charset="-122"/>
                <a:cs typeface="Latha"/>
              </a:rPr>
              <a:t>A Guided Tour on WICA Claims Handling</a:t>
            </a:r>
            <a:endParaRPr sz="4400" dirty="0"/>
          </a:p>
        </p:txBody>
      </p:sp>
      <p:sp>
        <p:nvSpPr>
          <p:cNvPr id="386" name="Google Shape;386;p63"/>
          <p:cNvSpPr txBox="1">
            <a:spLocks noGrp="1"/>
          </p:cNvSpPr>
          <p:nvPr>
            <p:ph type="subTitle" idx="1"/>
          </p:nvPr>
        </p:nvSpPr>
        <p:spPr>
          <a:xfrm>
            <a:off x="1031334" y="3336123"/>
            <a:ext cx="6302400" cy="1299375"/>
          </a:xfrm>
          <a:prstGeom prst="rect">
            <a:avLst/>
          </a:prstGeom>
        </p:spPr>
        <p:txBody>
          <a:bodyPr spcFirstLastPara="1" wrap="square" lIns="90000" tIns="91425" rIns="91425" bIns="91425" anchor="t" anchorCtr="0">
            <a:noAutofit/>
          </a:bodyPr>
          <a:lstStyle/>
          <a:p>
            <a:pPr marL="0" lvl="0" indent="0" algn="r" rtl="0">
              <a:spcBef>
                <a:spcPts val="0"/>
              </a:spcBef>
              <a:spcAft>
                <a:spcPts val="0"/>
              </a:spcAft>
              <a:buNone/>
            </a:pPr>
            <a:endParaRPr lang="en-US" dirty="0"/>
          </a:p>
          <a:p>
            <a:pPr marL="0" lvl="0" indent="0" algn="r" rtl="0">
              <a:spcBef>
                <a:spcPts val="0"/>
              </a:spcBef>
              <a:spcAft>
                <a:spcPts val="0"/>
              </a:spcAft>
              <a:buNone/>
            </a:pPr>
            <a:endParaRPr lang="en-US" dirty="0"/>
          </a:p>
          <a:p>
            <a:pPr marL="0" lvl="0" indent="0" algn="r" rtl="0">
              <a:spcBef>
                <a:spcPts val="0"/>
              </a:spcBef>
              <a:spcAft>
                <a:spcPts val="0"/>
              </a:spcAft>
              <a:buNone/>
            </a:pPr>
            <a:endParaRPr lang="en-US" dirty="0"/>
          </a:p>
          <a:p>
            <a:pPr marL="0" lvl="0" indent="0" algn="r" rtl="0">
              <a:spcBef>
                <a:spcPts val="0"/>
              </a:spcBef>
              <a:spcAft>
                <a:spcPts val="0"/>
              </a:spcAft>
              <a:buNone/>
            </a:pPr>
            <a:r>
              <a:rPr lang="en-US" dirty="0"/>
              <a:t>By Cosmas LLC</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1000"/>
                                        <p:tgtEl>
                                          <p:spTgt spid="3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1000"/>
                                        <p:tgtEl>
                                          <p:spTgt spid="38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 calcmode="lin" valueType="num">
                                      <p:cBhvr additive="base">
                                        <p:cTn id="17" dur="1000"/>
                                        <p:tgtEl>
                                          <p:spTgt spid="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3" name="Google Shape;1743;p105"/>
          <p:cNvSpPr txBox="1">
            <a:spLocks noGrp="1"/>
          </p:cNvSpPr>
          <p:nvPr>
            <p:ph type="subTitle" idx="1"/>
          </p:nvPr>
        </p:nvSpPr>
        <p:spPr>
          <a:xfrm>
            <a:off x="677333" y="1468966"/>
            <a:ext cx="7408334" cy="2095500"/>
          </a:xfrm>
          <a:prstGeom prst="rect">
            <a:avLst/>
          </a:prstGeom>
        </p:spPr>
        <p:txBody>
          <a:bodyPr spcFirstLastPara="1" wrap="square" lIns="91425" tIns="91425" rIns="91425" bIns="91425" anchor="t" anchorCtr="0">
            <a:noAutofit/>
          </a:bodyPr>
          <a:lstStyle/>
          <a:p>
            <a:pPr marL="285750" lvl="0" indent="-285750" algn="l">
              <a:lnSpc>
                <a:spcPct val="115000"/>
              </a:lnSpc>
              <a:buClr>
                <a:srgbClr val="273D40"/>
              </a:buClr>
              <a:buSzPts val="600"/>
              <a:buFont typeface="Work Sans"/>
              <a:buChar char="●"/>
            </a:pPr>
            <a:r>
              <a:rPr lang="en-US" sz="2000" dirty="0">
                <a:solidFill>
                  <a:srgbClr val="343953"/>
                </a:solidFill>
              </a:rPr>
              <a:t>Significant amount of time and resources now has to be spent by the insurers in investigating the claim under their new obligations to the MOM.</a:t>
            </a:r>
          </a:p>
          <a:p>
            <a:pPr marL="285750" lvl="0" indent="-285750" algn="l">
              <a:lnSpc>
                <a:spcPct val="115000"/>
              </a:lnSpc>
              <a:buClr>
                <a:srgbClr val="273D40"/>
              </a:buClr>
              <a:buSzPts val="600"/>
              <a:buFont typeface="Work Sans"/>
              <a:buChar char="●"/>
            </a:pPr>
            <a:r>
              <a:rPr lang="en-US" sz="2000" dirty="0">
                <a:solidFill>
                  <a:srgbClr val="343953"/>
                </a:solidFill>
              </a:rPr>
              <a:t>Investigation process - insurer’s onerous role to satisfy the criteria of Section 7 is met</a:t>
            </a:r>
          </a:p>
        </p:txBody>
      </p:sp>
      <p:sp>
        <p:nvSpPr>
          <p:cNvPr id="6" name="Google Shape;436;p66"/>
          <p:cNvSpPr txBox="1">
            <a:spLocks/>
          </p:cNvSpPr>
          <p:nvPr/>
        </p:nvSpPr>
        <p:spPr>
          <a:xfrm>
            <a:off x="609601" y="283942"/>
            <a:ext cx="7027332" cy="593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SG" sz="2800" dirty="0"/>
              <a:t>WICA Changes of 2019</a:t>
            </a:r>
            <a:endParaRPr lang="en-US" sz="2800" dirty="0"/>
          </a:p>
        </p:txBody>
      </p:sp>
    </p:spTree>
    <p:extLst>
      <p:ext uri="{BB962C8B-B14F-4D97-AF65-F5344CB8AC3E}">
        <p14:creationId xmlns:p14="http://schemas.microsoft.com/office/powerpoint/2010/main" val="21657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3"/>
                                        </p:tgtEl>
                                        <p:attrNameLst>
                                          <p:attrName>style.visibility</p:attrName>
                                        </p:attrNameLst>
                                      </p:cBhvr>
                                      <p:to>
                                        <p:strVal val="visible"/>
                                      </p:to>
                                    </p:set>
                                    <p:animEffect transition="in" filter="fade">
                                      <p:cBhvr>
                                        <p:cTn id="12" dur="1000"/>
                                        <p:tgtEl>
                                          <p:spTgt spid="1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p:nvPr/>
        </p:nvSpPr>
        <p:spPr>
          <a:xfrm>
            <a:off x="4295563" y="1273280"/>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6"/>
          <p:cNvSpPr/>
          <p:nvPr/>
        </p:nvSpPr>
        <p:spPr>
          <a:xfrm>
            <a:off x="1705779" y="1349140"/>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6"/>
          <p:cNvSpPr/>
          <p:nvPr/>
        </p:nvSpPr>
        <p:spPr>
          <a:xfrm>
            <a:off x="4295563" y="3067405"/>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6"/>
          <p:cNvSpPr/>
          <p:nvPr/>
        </p:nvSpPr>
        <p:spPr>
          <a:xfrm>
            <a:off x="1705779" y="3067405"/>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6"/>
          <p:cNvSpPr/>
          <p:nvPr/>
        </p:nvSpPr>
        <p:spPr>
          <a:xfrm>
            <a:off x="6885341" y="3044749"/>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6"/>
          <p:cNvSpPr/>
          <p:nvPr/>
        </p:nvSpPr>
        <p:spPr>
          <a:xfrm>
            <a:off x="6885341" y="1349140"/>
            <a:ext cx="597274" cy="516073"/>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6"/>
          <p:cNvSpPr txBox="1">
            <a:spLocks noGrp="1"/>
          </p:cNvSpPr>
          <p:nvPr>
            <p:ph type="title"/>
          </p:nvPr>
        </p:nvSpPr>
        <p:spPr>
          <a:xfrm>
            <a:off x="899214" y="1717750"/>
            <a:ext cx="2589785" cy="390600"/>
          </a:xfrm>
          <a:prstGeom prst="rect">
            <a:avLst/>
          </a:prstGeom>
        </p:spPr>
        <p:txBody>
          <a:bodyPr spcFirstLastPara="1" wrap="square" lIns="91425" tIns="91425" rIns="91425" bIns="91425" anchor="t" anchorCtr="0">
            <a:noAutofit/>
          </a:bodyPr>
          <a:lstStyle/>
          <a:p>
            <a:pPr lvl="0"/>
            <a:r>
              <a:rPr lang="en-US" sz="1600" dirty="0"/>
              <a:t>First coverage is examined </a:t>
            </a:r>
            <a:endParaRPr sz="1600" dirty="0"/>
          </a:p>
        </p:txBody>
      </p:sp>
      <p:sp>
        <p:nvSpPr>
          <p:cNvPr id="425" name="Google Shape;425;p66"/>
          <p:cNvSpPr txBox="1">
            <a:spLocks noGrp="1"/>
          </p:cNvSpPr>
          <p:nvPr>
            <p:ph type="title" idx="2"/>
          </p:nvPr>
        </p:nvSpPr>
        <p:spPr>
          <a:xfrm>
            <a:off x="1595965" y="1234617"/>
            <a:ext cx="8169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426" name="Google Shape;426;p66"/>
          <p:cNvSpPr txBox="1">
            <a:spLocks noGrp="1"/>
          </p:cNvSpPr>
          <p:nvPr>
            <p:ph type="subTitle" idx="1"/>
          </p:nvPr>
        </p:nvSpPr>
        <p:spPr>
          <a:xfrm>
            <a:off x="1088906" y="2263589"/>
            <a:ext cx="2210400" cy="484800"/>
          </a:xfrm>
          <a:prstGeom prst="rect">
            <a:avLst/>
          </a:prstGeom>
        </p:spPr>
        <p:txBody>
          <a:bodyPr spcFirstLastPara="1" wrap="square" lIns="91425" tIns="91425" rIns="91425" bIns="91425" anchor="t" anchorCtr="0">
            <a:noAutofit/>
          </a:bodyPr>
          <a:lstStyle/>
          <a:p>
            <a:pPr marL="0" lvl="0" indent="0"/>
            <a:r>
              <a:rPr lang="en-US" sz="1100" dirty="0"/>
              <a:t>premiums paid, insurer confirms coverage</a:t>
            </a:r>
            <a:endParaRPr sz="1100" dirty="0"/>
          </a:p>
        </p:txBody>
      </p:sp>
      <p:sp>
        <p:nvSpPr>
          <p:cNvPr id="427" name="Google Shape;427;p66"/>
          <p:cNvSpPr txBox="1">
            <a:spLocks noGrp="1"/>
          </p:cNvSpPr>
          <p:nvPr>
            <p:ph type="title" idx="3"/>
          </p:nvPr>
        </p:nvSpPr>
        <p:spPr>
          <a:xfrm>
            <a:off x="3352800" y="1717750"/>
            <a:ext cx="2400300" cy="390600"/>
          </a:xfrm>
          <a:prstGeom prst="rect">
            <a:avLst/>
          </a:prstGeom>
        </p:spPr>
        <p:txBody>
          <a:bodyPr spcFirstLastPara="1" wrap="square" lIns="91425" tIns="91425" rIns="91425" bIns="91425" anchor="t" anchorCtr="0">
            <a:noAutofit/>
          </a:bodyPr>
          <a:lstStyle/>
          <a:p>
            <a:pPr lvl="0"/>
            <a:r>
              <a:rPr lang="en-US" sz="1600" dirty="0"/>
              <a:t>Claims are divided into 3 main zones </a:t>
            </a:r>
            <a:endParaRPr sz="1600" dirty="0"/>
          </a:p>
        </p:txBody>
      </p:sp>
      <p:sp>
        <p:nvSpPr>
          <p:cNvPr id="428" name="Google Shape;428;p66"/>
          <p:cNvSpPr txBox="1">
            <a:spLocks noGrp="1"/>
          </p:cNvSpPr>
          <p:nvPr>
            <p:ph type="title" idx="4"/>
          </p:nvPr>
        </p:nvSpPr>
        <p:spPr>
          <a:xfrm>
            <a:off x="4207950" y="1143055"/>
            <a:ext cx="7725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429" name="Google Shape;429;p66"/>
          <p:cNvSpPr txBox="1">
            <a:spLocks noGrp="1"/>
          </p:cNvSpPr>
          <p:nvPr>
            <p:ph type="subTitle" idx="5"/>
          </p:nvPr>
        </p:nvSpPr>
        <p:spPr>
          <a:xfrm>
            <a:off x="3191933" y="2263589"/>
            <a:ext cx="2671234" cy="484800"/>
          </a:xfrm>
          <a:prstGeom prst="rect">
            <a:avLst/>
          </a:prstGeom>
        </p:spPr>
        <p:txBody>
          <a:bodyPr spcFirstLastPara="1" wrap="square" lIns="91425" tIns="91425" rIns="91425" bIns="91425" anchor="t" anchorCtr="0">
            <a:noAutofit/>
          </a:bodyPr>
          <a:lstStyle/>
          <a:p>
            <a:pPr marL="0" lvl="0" indent="0"/>
            <a:r>
              <a:rPr lang="en-US" sz="1100" dirty="0"/>
              <a:t>Temporary incapacity (TI)  claims, Permanent Incapacity (PI) claims, the Medical Condition claims</a:t>
            </a:r>
            <a:endParaRPr sz="1100" dirty="0"/>
          </a:p>
        </p:txBody>
      </p:sp>
      <p:sp>
        <p:nvSpPr>
          <p:cNvPr id="430" name="Google Shape;430;p66"/>
          <p:cNvSpPr txBox="1">
            <a:spLocks noGrp="1"/>
          </p:cNvSpPr>
          <p:nvPr>
            <p:ph type="title" idx="6"/>
          </p:nvPr>
        </p:nvSpPr>
        <p:spPr>
          <a:xfrm>
            <a:off x="897512" y="3502625"/>
            <a:ext cx="2210400" cy="390600"/>
          </a:xfrm>
          <a:prstGeom prst="rect">
            <a:avLst/>
          </a:prstGeom>
        </p:spPr>
        <p:txBody>
          <a:bodyPr spcFirstLastPara="1" wrap="square" lIns="91425" tIns="91425" rIns="91425" bIns="91425" anchor="t" anchorCtr="0">
            <a:noAutofit/>
          </a:bodyPr>
          <a:lstStyle/>
          <a:p>
            <a:pPr lvl="0"/>
            <a:r>
              <a:rPr lang="en-US" sz="1600" dirty="0"/>
              <a:t>Documentation</a:t>
            </a:r>
            <a:endParaRPr sz="1600" dirty="0"/>
          </a:p>
        </p:txBody>
      </p:sp>
      <p:sp>
        <p:nvSpPr>
          <p:cNvPr id="431" name="Google Shape;431;p66"/>
          <p:cNvSpPr txBox="1">
            <a:spLocks noGrp="1"/>
          </p:cNvSpPr>
          <p:nvPr>
            <p:ph type="title" idx="7"/>
          </p:nvPr>
        </p:nvSpPr>
        <p:spPr>
          <a:xfrm>
            <a:off x="1595965" y="2952958"/>
            <a:ext cx="8169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sp>
        <p:nvSpPr>
          <p:cNvPr id="432" name="Google Shape;432;p66"/>
          <p:cNvSpPr txBox="1">
            <a:spLocks noGrp="1"/>
          </p:cNvSpPr>
          <p:nvPr>
            <p:ph type="subTitle" idx="8"/>
          </p:nvPr>
        </p:nvSpPr>
        <p:spPr>
          <a:xfrm>
            <a:off x="770468" y="3874702"/>
            <a:ext cx="2528838" cy="484800"/>
          </a:xfrm>
          <a:prstGeom prst="rect">
            <a:avLst/>
          </a:prstGeom>
        </p:spPr>
        <p:txBody>
          <a:bodyPr spcFirstLastPara="1" wrap="square" lIns="91425" tIns="91425" rIns="91425" bIns="91425" anchor="t" anchorCtr="0">
            <a:noAutofit/>
          </a:bodyPr>
          <a:lstStyle/>
          <a:p>
            <a:pPr marL="0" lvl="0" indent="0"/>
            <a:r>
              <a:rPr lang="en-US" sz="1100" dirty="0"/>
              <a:t>all salary documents, medical documents are examined</a:t>
            </a:r>
            <a:endParaRPr sz="1100" dirty="0"/>
          </a:p>
        </p:txBody>
      </p:sp>
      <p:sp>
        <p:nvSpPr>
          <p:cNvPr id="433" name="Google Shape;433;p66"/>
          <p:cNvSpPr txBox="1">
            <a:spLocks noGrp="1"/>
          </p:cNvSpPr>
          <p:nvPr>
            <p:ph type="title" idx="9"/>
          </p:nvPr>
        </p:nvSpPr>
        <p:spPr>
          <a:xfrm>
            <a:off x="3537532" y="3498346"/>
            <a:ext cx="2210400" cy="390600"/>
          </a:xfrm>
          <a:prstGeom prst="rect">
            <a:avLst/>
          </a:prstGeom>
        </p:spPr>
        <p:txBody>
          <a:bodyPr spcFirstLastPara="1" wrap="square" lIns="91425" tIns="91425" rIns="91425" bIns="91425" anchor="t" anchorCtr="0">
            <a:noAutofit/>
          </a:bodyPr>
          <a:lstStyle/>
          <a:p>
            <a:pPr lvl="0"/>
            <a:r>
              <a:rPr lang="en-US" sz="1600" dirty="0"/>
              <a:t>PI Assessment</a:t>
            </a:r>
            <a:endParaRPr sz="1600" dirty="0"/>
          </a:p>
        </p:txBody>
      </p:sp>
      <p:sp>
        <p:nvSpPr>
          <p:cNvPr id="434" name="Google Shape;434;p66"/>
          <p:cNvSpPr txBox="1">
            <a:spLocks noGrp="1"/>
          </p:cNvSpPr>
          <p:nvPr>
            <p:ph type="title" idx="13"/>
          </p:nvPr>
        </p:nvSpPr>
        <p:spPr>
          <a:xfrm>
            <a:off x="4207950" y="2952958"/>
            <a:ext cx="7725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05</a:t>
            </a:r>
            <a:endParaRPr/>
          </a:p>
        </p:txBody>
      </p:sp>
      <p:sp>
        <p:nvSpPr>
          <p:cNvPr id="435" name="Google Shape;435;p66"/>
          <p:cNvSpPr txBox="1">
            <a:spLocks noGrp="1"/>
          </p:cNvSpPr>
          <p:nvPr>
            <p:ph type="subTitle" idx="14"/>
          </p:nvPr>
        </p:nvSpPr>
        <p:spPr>
          <a:xfrm>
            <a:off x="3391386" y="3793901"/>
            <a:ext cx="2535281" cy="484800"/>
          </a:xfrm>
          <a:prstGeom prst="rect">
            <a:avLst/>
          </a:prstGeom>
        </p:spPr>
        <p:txBody>
          <a:bodyPr spcFirstLastPara="1" wrap="square" lIns="91425" tIns="91425" rIns="91425" bIns="91425" anchor="t" anchorCtr="0">
            <a:noAutofit/>
          </a:bodyPr>
          <a:lstStyle/>
          <a:p>
            <a:pPr marL="0" indent="0"/>
            <a:r>
              <a:rPr lang="en-US" sz="1100" dirty="0"/>
              <a:t>Work together with the employer/broker, PI claims  paid upon satisfaction that the documentation and facts are in order and cross checked </a:t>
            </a:r>
          </a:p>
          <a:p>
            <a:pPr marL="0" lvl="0" indent="0"/>
            <a:endParaRPr sz="1100" dirty="0"/>
          </a:p>
        </p:txBody>
      </p:sp>
      <p:sp>
        <p:nvSpPr>
          <p:cNvPr id="436" name="Google Shape;436;p66"/>
          <p:cNvSpPr txBox="1">
            <a:spLocks noGrp="1"/>
          </p:cNvSpPr>
          <p:nvPr>
            <p:ph type="title" idx="15"/>
          </p:nvPr>
        </p:nvSpPr>
        <p:spPr>
          <a:xfrm>
            <a:off x="1117601" y="110375"/>
            <a:ext cx="7027332"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Claims Team: Getting into Action</a:t>
            </a:r>
            <a:endParaRPr dirty="0"/>
          </a:p>
        </p:txBody>
      </p:sp>
      <p:sp>
        <p:nvSpPr>
          <p:cNvPr id="437" name="Google Shape;437;p66"/>
          <p:cNvSpPr txBox="1">
            <a:spLocks noGrp="1"/>
          </p:cNvSpPr>
          <p:nvPr>
            <p:ph type="title" idx="16"/>
          </p:nvPr>
        </p:nvSpPr>
        <p:spPr>
          <a:xfrm>
            <a:off x="6078778" y="1717763"/>
            <a:ext cx="2210400" cy="390600"/>
          </a:xfrm>
          <a:prstGeom prst="rect">
            <a:avLst/>
          </a:prstGeom>
        </p:spPr>
        <p:txBody>
          <a:bodyPr spcFirstLastPara="1" wrap="square" lIns="91425" tIns="91425" rIns="91425" bIns="91425" anchor="t" anchorCtr="0">
            <a:noAutofit/>
          </a:bodyPr>
          <a:lstStyle/>
          <a:p>
            <a:pPr lvl="0"/>
            <a:r>
              <a:rPr lang="en-US" sz="1600" dirty="0"/>
              <a:t>TI compensation</a:t>
            </a:r>
            <a:endParaRPr sz="1600" dirty="0"/>
          </a:p>
        </p:txBody>
      </p:sp>
      <p:sp>
        <p:nvSpPr>
          <p:cNvPr id="438" name="Google Shape;438;p66"/>
          <p:cNvSpPr txBox="1">
            <a:spLocks noGrp="1"/>
          </p:cNvSpPr>
          <p:nvPr>
            <p:ph type="title" idx="17"/>
          </p:nvPr>
        </p:nvSpPr>
        <p:spPr>
          <a:xfrm>
            <a:off x="6797728" y="1234630"/>
            <a:ext cx="7725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439" name="Google Shape;439;p66"/>
          <p:cNvSpPr txBox="1">
            <a:spLocks noGrp="1"/>
          </p:cNvSpPr>
          <p:nvPr>
            <p:ph type="subTitle" idx="18"/>
          </p:nvPr>
        </p:nvSpPr>
        <p:spPr>
          <a:xfrm>
            <a:off x="6078778" y="2068763"/>
            <a:ext cx="2252445" cy="484800"/>
          </a:xfrm>
          <a:prstGeom prst="rect">
            <a:avLst/>
          </a:prstGeom>
        </p:spPr>
        <p:txBody>
          <a:bodyPr spcFirstLastPara="1" wrap="square" lIns="91425" tIns="91425" rIns="91425" bIns="91425" anchor="t" anchorCtr="0">
            <a:noAutofit/>
          </a:bodyPr>
          <a:lstStyle/>
          <a:p>
            <a:pPr marL="0" lvl="0" indent="0"/>
            <a:r>
              <a:rPr lang="en-US" sz="1100" dirty="0"/>
              <a:t>Notice of Computation is sent out once the  documentation is in order</a:t>
            </a:r>
            <a:endParaRPr sz="1100" dirty="0"/>
          </a:p>
        </p:txBody>
      </p:sp>
      <p:sp>
        <p:nvSpPr>
          <p:cNvPr id="440" name="Google Shape;440;p66"/>
          <p:cNvSpPr txBox="1">
            <a:spLocks noGrp="1"/>
          </p:cNvSpPr>
          <p:nvPr>
            <p:ph type="title" idx="19"/>
          </p:nvPr>
        </p:nvSpPr>
        <p:spPr>
          <a:xfrm>
            <a:off x="6060839" y="3484102"/>
            <a:ext cx="2210400" cy="390600"/>
          </a:xfrm>
          <a:prstGeom prst="rect">
            <a:avLst/>
          </a:prstGeom>
        </p:spPr>
        <p:txBody>
          <a:bodyPr spcFirstLastPara="1" wrap="square" lIns="91425" tIns="91425" rIns="91425" bIns="91425" anchor="t" anchorCtr="0">
            <a:noAutofit/>
          </a:bodyPr>
          <a:lstStyle/>
          <a:p>
            <a:pPr lvl="0"/>
            <a:r>
              <a:rPr lang="en-US" sz="1600" dirty="0"/>
              <a:t>PI report</a:t>
            </a:r>
            <a:endParaRPr sz="1600" dirty="0"/>
          </a:p>
        </p:txBody>
      </p:sp>
      <p:sp>
        <p:nvSpPr>
          <p:cNvPr id="441" name="Google Shape;441;p66"/>
          <p:cNvSpPr txBox="1">
            <a:spLocks noGrp="1"/>
          </p:cNvSpPr>
          <p:nvPr>
            <p:ph type="title" idx="20"/>
          </p:nvPr>
        </p:nvSpPr>
        <p:spPr>
          <a:xfrm>
            <a:off x="6797728" y="2904563"/>
            <a:ext cx="7725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06</a:t>
            </a:r>
            <a:endParaRPr dirty="0"/>
          </a:p>
        </p:txBody>
      </p:sp>
      <p:sp>
        <p:nvSpPr>
          <p:cNvPr id="442" name="Google Shape;442;p66"/>
          <p:cNvSpPr txBox="1">
            <a:spLocks noGrp="1"/>
          </p:cNvSpPr>
          <p:nvPr>
            <p:ph type="subTitle" idx="21"/>
          </p:nvPr>
        </p:nvSpPr>
        <p:spPr>
          <a:xfrm>
            <a:off x="6152919" y="3772256"/>
            <a:ext cx="2210400" cy="484800"/>
          </a:xfrm>
          <a:prstGeom prst="rect">
            <a:avLst/>
          </a:prstGeom>
        </p:spPr>
        <p:txBody>
          <a:bodyPr spcFirstLastPara="1" wrap="square" lIns="91425" tIns="91425" rIns="91425" bIns="91425" anchor="t" anchorCtr="0">
            <a:noAutofit/>
          </a:bodyPr>
          <a:lstStyle/>
          <a:p>
            <a:pPr marL="0" lvl="0" indent="0"/>
            <a:r>
              <a:rPr lang="en-US" sz="1100" dirty="0"/>
              <a:t>Insurer follows up with the hospital </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additive="base">
                                        <p:cTn id="7" dur="1000"/>
                                        <p:tgtEl>
                                          <p:spTgt spid="43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19"/>
                                        </p:tgtEl>
                                        <p:attrNameLst>
                                          <p:attrName>style.visibility</p:attrName>
                                        </p:attrNameLst>
                                      </p:cBhvr>
                                      <p:to>
                                        <p:strVal val="visible"/>
                                      </p:to>
                                    </p:set>
                                    <p:anim calcmode="lin" valueType="num">
                                      <p:cBhvr additive="base">
                                        <p:cTn id="12" dur="1000"/>
                                        <p:tgtEl>
                                          <p:spTgt spid="419"/>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1000"/>
                                        <p:tgtEl>
                                          <p:spTgt spid="425"/>
                                        </p:tgtEl>
                                      </p:cBhvr>
                                    </p:animEffect>
                                  </p:childTnLst>
                                </p:cTn>
                              </p:par>
                              <p:par>
                                <p:cTn id="19" presetID="10" presetClass="entr" presetSubtype="0" fill="hold" nodeType="withEffect">
                                  <p:stCondLst>
                                    <p:cond delay="0"/>
                                  </p:stCondLst>
                                  <p:childTnLst>
                                    <p:set>
                                      <p:cBhvr>
                                        <p:cTn id="20" dur="1" fill="hold">
                                          <p:stCondLst>
                                            <p:cond delay="0"/>
                                          </p:stCondLst>
                                        </p:cTn>
                                        <p:tgtEl>
                                          <p:spTgt spid="426"/>
                                        </p:tgtEl>
                                        <p:attrNameLst>
                                          <p:attrName>style.visibility</p:attrName>
                                        </p:attrNameLst>
                                      </p:cBhvr>
                                      <p:to>
                                        <p:strVal val="visible"/>
                                      </p:to>
                                    </p:set>
                                    <p:animEffect transition="in" filter="fade">
                                      <p:cBhvr>
                                        <p:cTn id="21" dur="1000"/>
                                        <p:tgtEl>
                                          <p:spTgt spid="4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18"/>
                                        </p:tgtEl>
                                        <p:attrNameLst>
                                          <p:attrName>style.visibility</p:attrName>
                                        </p:attrNameLst>
                                      </p:cBhvr>
                                      <p:to>
                                        <p:strVal val="visible"/>
                                      </p:to>
                                    </p:set>
                                    <p:anim calcmode="lin" valueType="num">
                                      <p:cBhvr additive="base">
                                        <p:cTn id="26" dur="1000"/>
                                        <p:tgtEl>
                                          <p:spTgt spid="418"/>
                                        </p:tgtEl>
                                        <p:attrNameLst>
                                          <p:attrName>ppt_x</p:attrName>
                                        </p:attrNameLst>
                                      </p:cBhvr>
                                      <p:tavLst>
                                        <p:tav tm="0">
                                          <p:val>
                                            <p:strVal val="#ppt_x+1"/>
                                          </p:val>
                                        </p:tav>
                                        <p:tav tm="100000">
                                          <p:val>
                                            <p:strVal val="#ppt_x"/>
                                          </p:val>
                                        </p:tav>
                                      </p:tavLst>
                                    </p:anim>
                                  </p:childTnLst>
                                </p:cTn>
                              </p:par>
                              <p:par>
                                <p:cTn id="27" presetID="10" presetClass="entr" presetSubtype="0" fill="hold" nodeType="withEffect">
                                  <p:stCondLst>
                                    <p:cond delay="0"/>
                                  </p:stCondLst>
                                  <p:childTnLst>
                                    <p:set>
                                      <p:cBhvr>
                                        <p:cTn id="28" dur="1" fill="hold">
                                          <p:stCondLst>
                                            <p:cond delay="0"/>
                                          </p:stCondLst>
                                        </p:cTn>
                                        <p:tgtEl>
                                          <p:spTgt spid="427"/>
                                        </p:tgtEl>
                                        <p:attrNameLst>
                                          <p:attrName>style.visibility</p:attrName>
                                        </p:attrNameLst>
                                      </p:cBhvr>
                                      <p:to>
                                        <p:strVal val="visible"/>
                                      </p:to>
                                    </p:set>
                                    <p:animEffect transition="in" filter="fade">
                                      <p:cBhvr>
                                        <p:cTn id="29" dur="1000"/>
                                        <p:tgtEl>
                                          <p:spTgt spid="427"/>
                                        </p:tgtEl>
                                      </p:cBhvr>
                                    </p:animEffect>
                                  </p:childTnLst>
                                </p:cTn>
                              </p:par>
                              <p:par>
                                <p:cTn id="30" presetID="10" presetClass="entr" presetSubtype="0" fill="hold" nodeType="withEffect">
                                  <p:stCondLst>
                                    <p:cond delay="0"/>
                                  </p:stCondLst>
                                  <p:childTnLst>
                                    <p:set>
                                      <p:cBhvr>
                                        <p:cTn id="31" dur="1" fill="hold">
                                          <p:stCondLst>
                                            <p:cond delay="0"/>
                                          </p:stCondLst>
                                        </p:cTn>
                                        <p:tgtEl>
                                          <p:spTgt spid="428"/>
                                        </p:tgtEl>
                                        <p:attrNameLst>
                                          <p:attrName>style.visibility</p:attrName>
                                        </p:attrNameLst>
                                      </p:cBhvr>
                                      <p:to>
                                        <p:strVal val="visible"/>
                                      </p:to>
                                    </p:set>
                                    <p:animEffect transition="in" filter="fade">
                                      <p:cBhvr>
                                        <p:cTn id="32" dur="1000"/>
                                        <p:tgtEl>
                                          <p:spTgt spid="428"/>
                                        </p:tgtEl>
                                      </p:cBhvr>
                                    </p:animEffect>
                                  </p:childTnLst>
                                </p:cTn>
                              </p:par>
                              <p:par>
                                <p:cTn id="33" presetID="10" presetClass="entr" presetSubtype="0" fill="hold" nodeType="withEffect">
                                  <p:stCondLst>
                                    <p:cond delay="0"/>
                                  </p:stCondLst>
                                  <p:childTnLst>
                                    <p:set>
                                      <p:cBhvr>
                                        <p:cTn id="34" dur="1" fill="hold">
                                          <p:stCondLst>
                                            <p:cond delay="0"/>
                                          </p:stCondLst>
                                        </p:cTn>
                                        <p:tgtEl>
                                          <p:spTgt spid="429"/>
                                        </p:tgtEl>
                                        <p:attrNameLst>
                                          <p:attrName>style.visibility</p:attrName>
                                        </p:attrNameLst>
                                      </p:cBhvr>
                                      <p:to>
                                        <p:strVal val="visible"/>
                                      </p:to>
                                    </p:set>
                                    <p:animEffect transition="in" filter="fade">
                                      <p:cBhvr>
                                        <p:cTn id="35" dur="1000"/>
                                        <p:tgtEl>
                                          <p:spTgt spid="42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423"/>
                                        </p:tgtEl>
                                        <p:attrNameLst>
                                          <p:attrName>style.visibility</p:attrName>
                                        </p:attrNameLst>
                                      </p:cBhvr>
                                      <p:to>
                                        <p:strVal val="visible"/>
                                      </p:to>
                                    </p:set>
                                    <p:anim calcmode="lin" valueType="num">
                                      <p:cBhvr additive="base">
                                        <p:cTn id="40" dur="1000"/>
                                        <p:tgtEl>
                                          <p:spTgt spid="423"/>
                                        </p:tgtEl>
                                        <p:attrNameLst>
                                          <p:attrName>ppt_x</p:attrName>
                                        </p:attrNameLst>
                                      </p:cBhvr>
                                      <p:tavLst>
                                        <p:tav tm="0">
                                          <p:val>
                                            <p:strVal val="#ppt_x+1"/>
                                          </p:val>
                                        </p:tav>
                                        <p:tav tm="100000">
                                          <p:val>
                                            <p:strVal val="#ppt_x"/>
                                          </p:val>
                                        </p:tav>
                                      </p:tavLst>
                                    </p:anim>
                                  </p:childTnLst>
                                </p:cTn>
                              </p:par>
                              <p:par>
                                <p:cTn id="41" presetID="10" presetClass="entr" presetSubtype="0" fill="hold" nodeType="withEffect">
                                  <p:stCondLst>
                                    <p:cond delay="0"/>
                                  </p:stCondLst>
                                  <p:childTnLst>
                                    <p:set>
                                      <p:cBhvr>
                                        <p:cTn id="42" dur="1" fill="hold">
                                          <p:stCondLst>
                                            <p:cond delay="0"/>
                                          </p:stCondLst>
                                        </p:cTn>
                                        <p:tgtEl>
                                          <p:spTgt spid="437"/>
                                        </p:tgtEl>
                                        <p:attrNameLst>
                                          <p:attrName>style.visibility</p:attrName>
                                        </p:attrNameLst>
                                      </p:cBhvr>
                                      <p:to>
                                        <p:strVal val="visible"/>
                                      </p:to>
                                    </p:set>
                                    <p:animEffect transition="in" filter="fade">
                                      <p:cBhvr>
                                        <p:cTn id="43" dur="1000"/>
                                        <p:tgtEl>
                                          <p:spTgt spid="437"/>
                                        </p:tgtEl>
                                      </p:cBhvr>
                                    </p:animEffect>
                                  </p:childTnLst>
                                </p:cTn>
                              </p:par>
                              <p:par>
                                <p:cTn id="44" presetID="10" presetClass="entr" presetSubtype="0" fill="hold" nodeType="withEffect">
                                  <p:stCondLst>
                                    <p:cond delay="0"/>
                                  </p:stCondLst>
                                  <p:childTnLst>
                                    <p:set>
                                      <p:cBhvr>
                                        <p:cTn id="45" dur="1" fill="hold">
                                          <p:stCondLst>
                                            <p:cond delay="0"/>
                                          </p:stCondLst>
                                        </p:cTn>
                                        <p:tgtEl>
                                          <p:spTgt spid="438"/>
                                        </p:tgtEl>
                                        <p:attrNameLst>
                                          <p:attrName>style.visibility</p:attrName>
                                        </p:attrNameLst>
                                      </p:cBhvr>
                                      <p:to>
                                        <p:strVal val="visible"/>
                                      </p:to>
                                    </p:set>
                                    <p:animEffect transition="in" filter="fade">
                                      <p:cBhvr>
                                        <p:cTn id="46" dur="1000"/>
                                        <p:tgtEl>
                                          <p:spTgt spid="438"/>
                                        </p:tgtEl>
                                      </p:cBhvr>
                                    </p:animEffect>
                                  </p:childTnLst>
                                </p:cTn>
                              </p:par>
                              <p:par>
                                <p:cTn id="47" presetID="10" presetClass="entr" presetSubtype="0" fill="hold" nodeType="withEffect">
                                  <p:stCondLst>
                                    <p:cond delay="0"/>
                                  </p:stCondLst>
                                  <p:childTnLst>
                                    <p:set>
                                      <p:cBhvr>
                                        <p:cTn id="48" dur="1" fill="hold">
                                          <p:stCondLst>
                                            <p:cond delay="0"/>
                                          </p:stCondLst>
                                        </p:cTn>
                                        <p:tgtEl>
                                          <p:spTgt spid="439"/>
                                        </p:tgtEl>
                                        <p:attrNameLst>
                                          <p:attrName>style.visibility</p:attrName>
                                        </p:attrNameLst>
                                      </p:cBhvr>
                                      <p:to>
                                        <p:strVal val="visible"/>
                                      </p:to>
                                    </p:set>
                                    <p:animEffect transition="in" filter="fade">
                                      <p:cBhvr>
                                        <p:cTn id="49" dur="1000"/>
                                        <p:tgtEl>
                                          <p:spTgt spid="43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421"/>
                                        </p:tgtEl>
                                        <p:attrNameLst>
                                          <p:attrName>style.visibility</p:attrName>
                                        </p:attrNameLst>
                                      </p:cBhvr>
                                      <p:to>
                                        <p:strVal val="visible"/>
                                      </p:to>
                                    </p:set>
                                    <p:anim calcmode="lin" valueType="num">
                                      <p:cBhvr additive="base">
                                        <p:cTn id="54" dur="1000"/>
                                        <p:tgtEl>
                                          <p:spTgt spid="421"/>
                                        </p:tgtEl>
                                        <p:attrNameLst>
                                          <p:attrName>ppt_x</p:attrName>
                                        </p:attrNameLst>
                                      </p:cBhvr>
                                      <p:tavLst>
                                        <p:tav tm="0">
                                          <p:val>
                                            <p:strVal val="#ppt_x+1"/>
                                          </p:val>
                                        </p:tav>
                                        <p:tav tm="100000">
                                          <p:val>
                                            <p:strVal val="#ppt_x"/>
                                          </p:val>
                                        </p:tav>
                                      </p:tavLst>
                                    </p:anim>
                                  </p:childTnLst>
                                </p:cTn>
                              </p:par>
                              <p:par>
                                <p:cTn id="55" presetID="10" presetClass="entr" presetSubtype="0" fill="hold" nodeType="withEffect">
                                  <p:stCondLst>
                                    <p:cond delay="0"/>
                                  </p:stCondLst>
                                  <p:childTnLst>
                                    <p:set>
                                      <p:cBhvr>
                                        <p:cTn id="56" dur="1" fill="hold">
                                          <p:stCondLst>
                                            <p:cond delay="0"/>
                                          </p:stCondLst>
                                        </p:cTn>
                                        <p:tgtEl>
                                          <p:spTgt spid="430"/>
                                        </p:tgtEl>
                                        <p:attrNameLst>
                                          <p:attrName>style.visibility</p:attrName>
                                        </p:attrNameLst>
                                      </p:cBhvr>
                                      <p:to>
                                        <p:strVal val="visible"/>
                                      </p:to>
                                    </p:set>
                                    <p:animEffect transition="in" filter="fade">
                                      <p:cBhvr>
                                        <p:cTn id="57" dur="1000"/>
                                        <p:tgtEl>
                                          <p:spTgt spid="430"/>
                                        </p:tgtEl>
                                      </p:cBhvr>
                                    </p:animEffect>
                                  </p:childTnLst>
                                </p:cTn>
                              </p:par>
                              <p:par>
                                <p:cTn id="58" presetID="10" presetClass="entr" presetSubtype="0" fill="hold" nodeType="withEffect">
                                  <p:stCondLst>
                                    <p:cond delay="0"/>
                                  </p:stCondLst>
                                  <p:childTnLst>
                                    <p:set>
                                      <p:cBhvr>
                                        <p:cTn id="59" dur="1" fill="hold">
                                          <p:stCondLst>
                                            <p:cond delay="0"/>
                                          </p:stCondLst>
                                        </p:cTn>
                                        <p:tgtEl>
                                          <p:spTgt spid="431"/>
                                        </p:tgtEl>
                                        <p:attrNameLst>
                                          <p:attrName>style.visibility</p:attrName>
                                        </p:attrNameLst>
                                      </p:cBhvr>
                                      <p:to>
                                        <p:strVal val="visible"/>
                                      </p:to>
                                    </p:set>
                                    <p:animEffect transition="in" filter="fade">
                                      <p:cBhvr>
                                        <p:cTn id="60" dur="1000"/>
                                        <p:tgtEl>
                                          <p:spTgt spid="431"/>
                                        </p:tgtEl>
                                      </p:cBhvr>
                                    </p:animEffect>
                                  </p:childTnLst>
                                </p:cTn>
                              </p:par>
                              <p:par>
                                <p:cTn id="61" presetID="10" presetClass="entr" presetSubtype="0" fill="hold" nodeType="withEffect">
                                  <p:stCondLst>
                                    <p:cond delay="0"/>
                                  </p:stCondLst>
                                  <p:childTnLst>
                                    <p:set>
                                      <p:cBhvr>
                                        <p:cTn id="62" dur="1" fill="hold">
                                          <p:stCondLst>
                                            <p:cond delay="0"/>
                                          </p:stCondLst>
                                        </p:cTn>
                                        <p:tgtEl>
                                          <p:spTgt spid="432"/>
                                        </p:tgtEl>
                                        <p:attrNameLst>
                                          <p:attrName>style.visibility</p:attrName>
                                        </p:attrNameLst>
                                      </p:cBhvr>
                                      <p:to>
                                        <p:strVal val="visible"/>
                                      </p:to>
                                    </p:set>
                                    <p:animEffect transition="in" filter="fade">
                                      <p:cBhvr>
                                        <p:cTn id="63" dur="1000"/>
                                        <p:tgtEl>
                                          <p:spTgt spid="43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420"/>
                                        </p:tgtEl>
                                        <p:attrNameLst>
                                          <p:attrName>style.visibility</p:attrName>
                                        </p:attrNameLst>
                                      </p:cBhvr>
                                      <p:to>
                                        <p:strVal val="visible"/>
                                      </p:to>
                                    </p:set>
                                    <p:anim calcmode="lin" valueType="num">
                                      <p:cBhvr additive="base">
                                        <p:cTn id="68" dur="1000"/>
                                        <p:tgtEl>
                                          <p:spTgt spid="420"/>
                                        </p:tgtEl>
                                        <p:attrNameLst>
                                          <p:attrName>ppt_x</p:attrName>
                                        </p:attrNameLst>
                                      </p:cBhvr>
                                      <p:tavLst>
                                        <p:tav tm="0">
                                          <p:val>
                                            <p:strVal val="#ppt_x+1"/>
                                          </p:val>
                                        </p:tav>
                                        <p:tav tm="100000">
                                          <p:val>
                                            <p:strVal val="#ppt_x"/>
                                          </p:val>
                                        </p:tav>
                                      </p:tavLst>
                                    </p:anim>
                                  </p:childTnLst>
                                </p:cTn>
                              </p:par>
                              <p:par>
                                <p:cTn id="69" presetID="10" presetClass="entr" presetSubtype="0" fill="hold" nodeType="withEffect">
                                  <p:stCondLst>
                                    <p:cond delay="0"/>
                                  </p:stCondLst>
                                  <p:childTnLst>
                                    <p:set>
                                      <p:cBhvr>
                                        <p:cTn id="70" dur="1" fill="hold">
                                          <p:stCondLst>
                                            <p:cond delay="0"/>
                                          </p:stCondLst>
                                        </p:cTn>
                                        <p:tgtEl>
                                          <p:spTgt spid="433"/>
                                        </p:tgtEl>
                                        <p:attrNameLst>
                                          <p:attrName>style.visibility</p:attrName>
                                        </p:attrNameLst>
                                      </p:cBhvr>
                                      <p:to>
                                        <p:strVal val="visible"/>
                                      </p:to>
                                    </p:set>
                                    <p:animEffect transition="in" filter="fade">
                                      <p:cBhvr>
                                        <p:cTn id="71" dur="1000"/>
                                        <p:tgtEl>
                                          <p:spTgt spid="433"/>
                                        </p:tgtEl>
                                      </p:cBhvr>
                                    </p:animEffect>
                                  </p:childTnLst>
                                </p:cTn>
                              </p:par>
                              <p:par>
                                <p:cTn id="72" presetID="10" presetClass="entr" presetSubtype="0" fill="hold" nodeType="withEffect">
                                  <p:stCondLst>
                                    <p:cond delay="0"/>
                                  </p:stCondLst>
                                  <p:childTnLst>
                                    <p:set>
                                      <p:cBhvr>
                                        <p:cTn id="73" dur="1" fill="hold">
                                          <p:stCondLst>
                                            <p:cond delay="0"/>
                                          </p:stCondLst>
                                        </p:cTn>
                                        <p:tgtEl>
                                          <p:spTgt spid="434"/>
                                        </p:tgtEl>
                                        <p:attrNameLst>
                                          <p:attrName>style.visibility</p:attrName>
                                        </p:attrNameLst>
                                      </p:cBhvr>
                                      <p:to>
                                        <p:strVal val="visible"/>
                                      </p:to>
                                    </p:set>
                                    <p:animEffect transition="in" filter="fade">
                                      <p:cBhvr>
                                        <p:cTn id="74" dur="1000"/>
                                        <p:tgtEl>
                                          <p:spTgt spid="434"/>
                                        </p:tgtEl>
                                      </p:cBhvr>
                                    </p:animEffect>
                                  </p:childTnLst>
                                </p:cTn>
                              </p:par>
                              <p:par>
                                <p:cTn id="75" presetID="10" presetClass="entr" presetSubtype="0" fill="hold" nodeType="withEffect">
                                  <p:stCondLst>
                                    <p:cond delay="0"/>
                                  </p:stCondLst>
                                  <p:childTnLst>
                                    <p:set>
                                      <p:cBhvr>
                                        <p:cTn id="76" dur="1" fill="hold">
                                          <p:stCondLst>
                                            <p:cond delay="0"/>
                                          </p:stCondLst>
                                        </p:cTn>
                                        <p:tgtEl>
                                          <p:spTgt spid="435"/>
                                        </p:tgtEl>
                                        <p:attrNameLst>
                                          <p:attrName>style.visibility</p:attrName>
                                        </p:attrNameLst>
                                      </p:cBhvr>
                                      <p:to>
                                        <p:strVal val="visible"/>
                                      </p:to>
                                    </p:set>
                                    <p:animEffect transition="in" filter="fade">
                                      <p:cBhvr>
                                        <p:cTn id="77" dur="1000"/>
                                        <p:tgtEl>
                                          <p:spTgt spid="43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422"/>
                                        </p:tgtEl>
                                        <p:attrNameLst>
                                          <p:attrName>style.visibility</p:attrName>
                                        </p:attrNameLst>
                                      </p:cBhvr>
                                      <p:to>
                                        <p:strVal val="visible"/>
                                      </p:to>
                                    </p:set>
                                    <p:anim calcmode="lin" valueType="num">
                                      <p:cBhvr additive="base">
                                        <p:cTn id="82" dur="1000"/>
                                        <p:tgtEl>
                                          <p:spTgt spid="422"/>
                                        </p:tgtEl>
                                        <p:attrNameLst>
                                          <p:attrName>ppt_x</p:attrName>
                                        </p:attrNameLst>
                                      </p:cBhvr>
                                      <p:tavLst>
                                        <p:tav tm="0">
                                          <p:val>
                                            <p:strVal val="#ppt_x+1"/>
                                          </p:val>
                                        </p:tav>
                                        <p:tav tm="100000">
                                          <p:val>
                                            <p:strVal val="#ppt_x"/>
                                          </p:val>
                                        </p:tav>
                                      </p:tavLst>
                                    </p:anim>
                                  </p:childTnLst>
                                </p:cTn>
                              </p:par>
                              <p:par>
                                <p:cTn id="83" presetID="10" presetClass="entr" presetSubtype="0" fill="hold" nodeType="withEffect">
                                  <p:stCondLst>
                                    <p:cond delay="0"/>
                                  </p:stCondLst>
                                  <p:childTnLst>
                                    <p:set>
                                      <p:cBhvr>
                                        <p:cTn id="84" dur="1" fill="hold">
                                          <p:stCondLst>
                                            <p:cond delay="0"/>
                                          </p:stCondLst>
                                        </p:cTn>
                                        <p:tgtEl>
                                          <p:spTgt spid="440"/>
                                        </p:tgtEl>
                                        <p:attrNameLst>
                                          <p:attrName>style.visibility</p:attrName>
                                        </p:attrNameLst>
                                      </p:cBhvr>
                                      <p:to>
                                        <p:strVal val="visible"/>
                                      </p:to>
                                    </p:set>
                                    <p:animEffect transition="in" filter="fade">
                                      <p:cBhvr>
                                        <p:cTn id="85" dur="1000"/>
                                        <p:tgtEl>
                                          <p:spTgt spid="440"/>
                                        </p:tgtEl>
                                      </p:cBhvr>
                                    </p:animEffect>
                                  </p:childTnLst>
                                </p:cTn>
                              </p:par>
                              <p:par>
                                <p:cTn id="86" presetID="10" presetClass="entr" presetSubtype="0" fill="hold" nodeType="withEffect">
                                  <p:stCondLst>
                                    <p:cond delay="0"/>
                                  </p:stCondLst>
                                  <p:childTnLst>
                                    <p:set>
                                      <p:cBhvr>
                                        <p:cTn id="87" dur="1" fill="hold">
                                          <p:stCondLst>
                                            <p:cond delay="0"/>
                                          </p:stCondLst>
                                        </p:cTn>
                                        <p:tgtEl>
                                          <p:spTgt spid="441"/>
                                        </p:tgtEl>
                                        <p:attrNameLst>
                                          <p:attrName>style.visibility</p:attrName>
                                        </p:attrNameLst>
                                      </p:cBhvr>
                                      <p:to>
                                        <p:strVal val="visible"/>
                                      </p:to>
                                    </p:set>
                                    <p:animEffect transition="in" filter="fade">
                                      <p:cBhvr>
                                        <p:cTn id="88" dur="1000"/>
                                        <p:tgtEl>
                                          <p:spTgt spid="441"/>
                                        </p:tgtEl>
                                      </p:cBhvr>
                                    </p:animEffect>
                                  </p:childTnLst>
                                </p:cTn>
                              </p:par>
                              <p:par>
                                <p:cTn id="89" presetID="10" presetClass="entr" presetSubtype="0" fill="hold" nodeType="withEffect">
                                  <p:stCondLst>
                                    <p:cond delay="0"/>
                                  </p:stCondLst>
                                  <p:childTnLst>
                                    <p:set>
                                      <p:cBhvr>
                                        <p:cTn id="90" dur="1" fill="hold">
                                          <p:stCondLst>
                                            <p:cond delay="0"/>
                                          </p:stCondLst>
                                        </p:cTn>
                                        <p:tgtEl>
                                          <p:spTgt spid="442"/>
                                        </p:tgtEl>
                                        <p:attrNameLst>
                                          <p:attrName>style.visibility</p:attrName>
                                        </p:attrNameLst>
                                      </p:cBhvr>
                                      <p:to>
                                        <p:strVal val="visible"/>
                                      </p:to>
                                    </p:set>
                                    <p:animEffect transition="in" filter="fade">
                                      <p:cBhvr>
                                        <p:cTn id="91"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2"/>
          <p:cNvSpPr txBox="1">
            <a:spLocks noGrp="1"/>
          </p:cNvSpPr>
          <p:nvPr>
            <p:ph type="body" idx="1"/>
          </p:nvPr>
        </p:nvSpPr>
        <p:spPr>
          <a:xfrm>
            <a:off x="3310467" y="969433"/>
            <a:ext cx="5117985" cy="3797300"/>
          </a:xfrm>
          <a:prstGeom prst="rect">
            <a:avLst/>
          </a:prstGeom>
        </p:spPr>
        <p:txBody>
          <a:bodyPr spcFirstLastPara="1" wrap="square" lIns="91425" tIns="91425" rIns="91425" bIns="91425" anchor="t" anchorCtr="0">
            <a:noAutofit/>
          </a:bodyPr>
          <a:lstStyle/>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Claim for the fatal claim is notified.</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Details of the  NOK are gathered.</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Detailed statement is taken from the employers.</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Constant or regular updating to the MOM.</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Requesting for medical information and reports.</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Follow  up requests for information.</a:t>
            </a:r>
            <a:endParaRPr lang="en-US" kern="100" dirty="0">
              <a:latin typeface="Aptos"/>
              <a:ea typeface="DengXian" panose="02010600030101010101" pitchFamily="2" charset="-122"/>
              <a:cs typeface="Latha"/>
            </a:endParaRPr>
          </a:p>
          <a:p>
            <a:pPr marL="342900" lvl="0" indent="-342900" algn="just">
              <a:lnSpc>
                <a:spcPct val="150000"/>
              </a:lnSpc>
              <a:spcAft>
                <a:spcPts val="800"/>
              </a:spcAft>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Legal opinions sought.</a:t>
            </a:r>
          </a:p>
          <a:p>
            <a:pPr marL="0" lvl="0" indent="0" algn="just">
              <a:lnSpc>
                <a:spcPct val="150000"/>
              </a:lnSpc>
              <a:spcAft>
                <a:spcPts val="800"/>
              </a:spcAft>
              <a:buNone/>
            </a:pPr>
            <a:r>
              <a:rPr lang="en-US" sz="1800" u="sng" kern="100" dirty="0">
                <a:latin typeface="Times New Roman" panose="02020603050405020304" pitchFamily="18" charset="0"/>
                <a:ea typeface="DengXian" panose="02010600030101010101" pitchFamily="2" charset="-122"/>
                <a:cs typeface="Latha"/>
              </a:rPr>
              <a:t>Presents challenges as :</a:t>
            </a:r>
            <a:endParaRPr lang="en-US" sz="1800" u="sng" kern="100" dirty="0">
              <a:latin typeface="Aptos"/>
              <a:ea typeface="DengXian" panose="02010600030101010101" pitchFamily="2" charset="-122"/>
              <a:cs typeface="Latha"/>
            </a:endParaRPr>
          </a:p>
          <a:p>
            <a:pPr marL="342900" lvl="0" indent="-342900" algn="just">
              <a:lnSpc>
                <a:spcPct val="100000"/>
              </a:lnSpc>
              <a:spcAft>
                <a:spcPts val="800"/>
              </a:spcAft>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Facts are not always clear.</a:t>
            </a:r>
            <a:endParaRPr lang="en-US" kern="100" dirty="0">
              <a:latin typeface="Aptos"/>
              <a:ea typeface="DengXian" panose="02010600030101010101" pitchFamily="2" charset="-122"/>
              <a:cs typeface="Latha"/>
            </a:endParaRPr>
          </a:p>
          <a:p>
            <a:pPr marL="342900" lvl="0" indent="-342900" algn="just">
              <a:lnSpc>
                <a:spcPct val="100000"/>
              </a:lnSpc>
              <a:spcAft>
                <a:spcPts val="800"/>
              </a:spcAft>
              <a:buFont typeface="Symbol" panose="05050102010706020507" pitchFamily="18" charset="2"/>
              <a:buChar char=""/>
            </a:pPr>
            <a:r>
              <a:rPr lang="en-US" dirty="0">
                <a:latin typeface="Times New Roman" panose="02020603050405020304" pitchFamily="18" charset="0"/>
                <a:ea typeface="DengXian" panose="02010600030101010101" pitchFamily="2" charset="-122"/>
              </a:rPr>
              <a:t>Medical opinion is always divided.</a:t>
            </a:r>
            <a:endParaRPr lang="en-US" kern="100" dirty="0">
              <a:latin typeface="Aptos"/>
              <a:ea typeface="DengXian" panose="02010600030101010101" pitchFamily="2" charset="-122"/>
              <a:cs typeface="Latha"/>
            </a:endParaRPr>
          </a:p>
          <a:p>
            <a:pPr marL="0" lvl="0" indent="0" algn="l" rtl="0">
              <a:spcBef>
                <a:spcPts val="0"/>
              </a:spcBef>
              <a:spcAft>
                <a:spcPts val="0"/>
              </a:spcAft>
              <a:buNone/>
            </a:pPr>
            <a:endParaRPr dirty="0"/>
          </a:p>
        </p:txBody>
      </p:sp>
      <p:sp>
        <p:nvSpPr>
          <p:cNvPr id="488" name="Google Shape;488;p72"/>
          <p:cNvSpPr txBox="1">
            <a:spLocks noGrp="1"/>
          </p:cNvSpPr>
          <p:nvPr>
            <p:ph type="title"/>
          </p:nvPr>
        </p:nvSpPr>
        <p:spPr>
          <a:xfrm>
            <a:off x="3217333" y="180166"/>
            <a:ext cx="4939492" cy="593400"/>
          </a:xfrm>
          <a:prstGeom prst="rect">
            <a:avLst/>
          </a:prstGeom>
        </p:spPr>
        <p:txBody>
          <a:bodyPr spcFirstLastPara="1" wrap="square" lIns="91425" tIns="91425" rIns="91425" bIns="91425" anchor="t" anchorCtr="0">
            <a:noAutofit/>
          </a:bodyPr>
          <a:lstStyle/>
          <a:p>
            <a:pPr lvl="0"/>
            <a:r>
              <a:rPr lang="en-US" dirty="0"/>
              <a:t>Medical Condition Cases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000"/>
                                        <p:tgtEl>
                                          <p:spTgt spid="48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Effect transition="in" filter="fade">
                                      <p:cBhvr>
                                        <p:cTn id="10" dur="1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3"/>
          <p:cNvSpPr/>
          <p:nvPr/>
        </p:nvSpPr>
        <p:spPr>
          <a:xfrm>
            <a:off x="-284725" y="2101949"/>
            <a:ext cx="9634875" cy="335425"/>
          </a:xfrm>
          <a:custGeom>
            <a:avLst/>
            <a:gdLst/>
            <a:ahLst/>
            <a:cxnLst/>
            <a:rect l="l" t="t" r="r" b="b"/>
            <a:pathLst>
              <a:path w="385395" h="13417" extrusionOk="0">
                <a:moveTo>
                  <a:pt x="0" y="3470"/>
                </a:moveTo>
                <a:cubicBezTo>
                  <a:pt x="8266" y="5123"/>
                  <a:pt x="25594" y="13968"/>
                  <a:pt x="49598" y="13390"/>
                </a:cubicBezTo>
                <a:cubicBezTo>
                  <a:pt x="73602" y="12812"/>
                  <a:pt x="118298" y="228"/>
                  <a:pt x="144023" y="3"/>
                </a:cubicBezTo>
                <a:cubicBezTo>
                  <a:pt x="169748" y="-222"/>
                  <a:pt x="182767" y="12040"/>
                  <a:pt x="203947" y="12040"/>
                </a:cubicBezTo>
                <a:cubicBezTo>
                  <a:pt x="225127" y="12040"/>
                  <a:pt x="248456" y="-161"/>
                  <a:pt x="271104" y="3"/>
                </a:cubicBezTo>
                <a:cubicBezTo>
                  <a:pt x="293753" y="167"/>
                  <a:pt x="320790" y="11833"/>
                  <a:pt x="339838" y="13023"/>
                </a:cubicBezTo>
                <a:cubicBezTo>
                  <a:pt x="358887" y="14213"/>
                  <a:pt x="377802" y="8124"/>
                  <a:pt x="385395" y="7144"/>
                </a:cubicBezTo>
              </a:path>
            </a:pathLst>
          </a:custGeom>
          <a:noFill/>
          <a:ln w="19050" cap="flat" cmpd="sng">
            <a:solidFill>
              <a:schemeClr val="dk1"/>
            </a:solidFill>
            <a:prstDash val="solid"/>
            <a:round/>
            <a:headEnd type="none" w="med" len="med"/>
            <a:tailEnd type="none" w="med" len="med"/>
          </a:ln>
        </p:spPr>
        <p:txBody>
          <a:bodyPr/>
          <a:lstStyle/>
          <a:p>
            <a:endParaRPr lang="en-AU"/>
          </a:p>
        </p:txBody>
      </p:sp>
      <p:sp>
        <p:nvSpPr>
          <p:cNvPr id="494" name="Google Shape;494;p73"/>
          <p:cNvSpPr txBox="1"/>
          <p:nvPr/>
        </p:nvSpPr>
        <p:spPr>
          <a:xfrm>
            <a:off x="955826" y="2631641"/>
            <a:ext cx="2547984" cy="585900"/>
          </a:xfrm>
          <a:prstGeom prst="rect">
            <a:avLst/>
          </a:prstGeom>
          <a:noFill/>
          <a:ln>
            <a:noFill/>
          </a:ln>
        </p:spPr>
        <p:txBody>
          <a:bodyPr spcFirstLastPara="1" wrap="square" lIns="91425" tIns="91425" rIns="91425" bIns="91425" anchor="t" anchorCtr="0">
            <a:noAutofit/>
          </a:bodyPr>
          <a:lstStyle/>
          <a:p>
            <a:pPr lvl="0" algn="ctr"/>
            <a:r>
              <a:rPr lang="en-US" sz="1600" u="sng" dirty="0"/>
              <a:t>Objection Period - 14 days from date of NOC</a:t>
            </a:r>
            <a:endParaRPr sz="1600" u="sng" dirty="0">
              <a:solidFill>
                <a:schemeClr val="dk1"/>
              </a:solidFill>
              <a:latin typeface="Alice"/>
              <a:ea typeface="Alice"/>
              <a:cs typeface="Alice"/>
              <a:sym typeface="Alice"/>
            </a:endParaRPr>
          </a:p>
        </p:txBody>
      </p:sp>
      <p:grpSp>
        <p:nvGrpSpPr>
          <p:cNvPr id="495" name="Google Shape;495;p73"/>
          <p:cNvGrpSpPr/>
          <p:nvPr/>
        </p:nvGrpSpPr>
        <p:grpSpPr>
          <a:xfrm>
            <a:off x="4128400" y="1829575"/>
            <a:ext cx="886950" cy="844675"/>
            <a:chOff x="4128400" y="1894038"/>
            <a:chExt cx="886950" cy="844675"/>
          </a:xfrm>
        </p:grpSpPr>
        <p:sp>
          <p:nvSpPr>
            <p:cNvPr id="496" name="Google Shape;496;p73"/>
            <p:cNvSpPr/>
            <p:nvPr/>
          </p:nvSpPr>
          <p:spPr>
            <a:xfrm>
              <a:off x="4217325" y="1923625"/>
              <a:ext cx="710400" cy="71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3"/>
            <p:cNvSpPr/>
            <p:nvPr/>
          </p:nvSpPr>
          <p:spPr>
            <a:xfrm>
              <a:off x="4128400" y="1894038"/>
              <a:ext cx="886950" cy="844675"/>
            </a:xfrm>
            <a:custGeom>
              <a:avLst/>
              <a:gdLst/>
              <a:ahLst/>
              <a:cxnLst/>
              <a:rect l="l" t="t" r="r" b="b"/>
              <a:pathLst>
                <a:path w="35478" h="33787" extrusionOk="0">
                  <a:moveTo>
                    <a:pt x="15876" y="1"/>
                  </a:moveTo>
                  <a:cubicBezTo>
                    <a:pt x="15734" y="1"/>
                    <a:pt x="15600" y="82"/>
                    <a:pt x="15668" y="233"/>
                  </a:cubicBezTo>
                  <a:cubicBezTo>
                    <a:pt x="15761" y="349"/>
                    <a:pt x="16017" y="564"/>
                    <a:pt x="15867" y="564"/>
                  </a:cubicBezTo>
                  <a:cubicBezTo>
                    <a:pt x="15811" y="564"/>
                    <a:pt x="15701" y="535"/>
                    <a:pt x="15506" y="461"/>
                  </a:cubicBezTo>
                  <a:cubicBezTo>
                    <a:pt x="15475" y="451"/>
                    <a:pt x="15446" y="447"/>
                    <a:pt x="15418" y="447"/>
                  </a:cubicBezTo>
                  <a:cubicBezTo>
                    <a:pt x="15180" y="447"/>
                    <a:pt x="15053" y="763"/>
                    <a:pt x="14888" y="906"/>
                  </a:cubicBezTo>
                  <a:cubicBezTo>
                    <a:pt x="14592" y="812"/>
                    <a:pt x="14264" y="683"/>
                    <a:pt x="13951" y="683"/>
                  </a:cubicBezTo>
                  <a:cubicBezTo>
                    <a:pt x="13889" y="683"/>
                    <a:pt x="13828" y="688"/>
                    <a:pt x="13768" y="700"/>
                  </a:cubicBezTo>
                  <a:cubicBezTo>
                    <a:pt x="13682" y="806"/>
                    <a:pt x="13575" y="834"/>
                    <a:pt x="13461" y="834"/>
                  </a:cubicBezTo>
                  <a:cubicBezTo>
                    <a:pt x="13322" y="834"/>
                    <a:pt x="13174" y="792"/>
                    <a:pt x="13038" y="792"/>
                  </a:cubicBezTo>
                  <a:cubicBezTo>
                    <a:pt x="13030" y="792"/>
                    <a:pt x="13021" y="793"/>
                    <a:pt x="13012" y="793"/>
                  </a:cubicBezTo>
                  <a:cubicBezTo>
                    <a:pt x="13007" y="793"/>
                    <a:pt x="13001" y="793"/>
                    <a:pt x="12996" y="793"/>
                  </a:cubicBezTo>
                  <a:cubicBezTo>
                    <a:pt x="12739" y="793"/>
                    <a:pt x="12527" y="998"/>
                    <a:pt x="12279" y="998"/>
                  </a:cubicBezTo>
                  <a:cubicBezTo>
                    <a:pt x="12224" y="998"/>
                    <a:pt x="12168" y="988"/>
                    <a:pt x="12109" y="963"/>
                  </a:cubicBezTo>
                  <a:cubicBezTo>
                    <a:pt x="12047" y="957"/>
                    <a:pt x="11986" y="954"/>
                    <a:pt x="11925" y="954"/>
                  </a:cubicBezTo>
                  <a:cubicBezTo>
                    <a:pt x="11333" y="954"/>
                    <a:pt x="10791" y="1233"/>
                    <a:pt x="10208" y="1296"/>
                  </a:cubicBezTo>
                  <a:cubicBezTo>
                    <a:pt x="10013" y="1433"/>
                    <a:pt x="9752" y="1386"/>
                    <a:pt x="9568" y="1548"/>
                  </a:cubicBezTo>
                  <a:cubicBezTo>
                    <a:pt x="9224" y="1559"/>
                    <a:pt x="9051" y="1903"/>
                    <a:pt x="8708" y="1949"/>
                  </a:cubicBezTo>
                  <a:cubicBezTo>
                    <a:pt x="8285" y="2361"/>
                    <a:pt x="7634" y="2315"/>
                    <a:pt x="7153" y="2611"/>
                  </a:cubicBezTo>
                  <a:cubicBezTo>
                    <a:pt x="6890" y="3048"/>
                    <a:pt x="6351" y="3229"/>
                    <a:pt x="5893" y="3345"/>
                  </a:cubicBezTo>
                  <a:cubicBezTo>
                    <a:pt x="5939" y="3757"/>
                    <a:pt x="5368" y="3584"/>
                    <a:pt x="5321" y="3927"/>
                  </a:cubicBezTo>
                  <a:cubicBezTo>
                    <a:pt x="5195" y="4284"/>
                    <a:pt x="4692" y="4202"/>
                    <a:pt x="4475" y="4501"/>
                  </a:cubicBezTo>
                  <a:cubicBezTo>
                    <a:pt x="4258" y="4902"/>
                    <a:pt x="4017" y="5325"/>
                    <a:pt x="3583" y="5506"/>
                  </a:cubicBezTo>
                  <a:cubicBezTo>
                    <a:pt x="3124" y="5918"/>
                    <a:pt x="2712" y="6435"/>
                    <a:pt x="2542" y="7031"/>
                  </a:cubicBezTo>
                  <a:cubicBezTo>
                    <a:pt x="2047" y="7223"/>
                    <a:pt x="2072" y="7797"/>
                    <a:pt x="1751" y="8140"/>
                  </a:cubicBezTo>
                  <a:cubicBezTo>
                    <a:pt x="1762" y="8437"/>
                    <a:pt x="1317" y="8585"/>
                    <a:pt x="1454" y="8896"/>
                  </a:cubicBezTo>
                  <a:cubicBezTo>
                    <a:pt x="1523" y="9091"/>
                    <a:pt x="1259" y="9170"/>
                    <a:pt x="1168" y="9308"/>
                  </a:cubicBezTo>
                  <a:cubicBezTo>
                    <a:pt x="1306" y="9777"/>
                    <a:pt x="1053" y="10211"/>
                    <a:pt x="767" y="10555"/>
                  </a:cubicBezTo>
                  <a:cubicBezTo>
                    <a:pt x="800" y="10898"/>
                    <a:pt x="468" y="11151"/>
                    <a:pt x="619" y="11494"/>
                  </a:cubicBezTo>
                  <a:cubicBezTo>
                    <a:pt x="641" y="11824"/>
                    <a:pt x="435" y="12123"/>
                    <a:pt x="344" y="12431"/>
                  </a:cubicBezTo>
                  <a:cubicBezTo>
                    <a:pt x="493" y="12752"/>
                    <a:pt x="70" y="13049"/>
                    <a:pt x="276" y="13392"/>
                  </a:cubicBezTo>
                  <a:cubicBezTo>
                    <a:pt x="309" y="13518"/>
                    <a:pt x="446" y="13645"/>
                    <a:pt x="355" y="13782"/>
                  </a:cubicBezTo>
                  <a:cubicBezTo>
                    <a:pt x="240" y="14158"/>
                    <a:pt x="1" y="14595"/>
                    <a:pt x="171" y="14996"/>
                  </a:cubicBezTo>
                  <a:cubicBezTo>
                    <a:pt x="424" y="15477"/>
                    <a:pt x="413" y="16059"/>
                    <a:pt x="240" y="16575"/>
                  </a:cubicBezTo>
                  <a:cubicBezTo>
                    <a:pt x="262" y="16850"/>
                    <a:pt x="526" y="17056"/>
                    <a:pt x="446" y="17375"/>
                  </a:cubicBezTo>
                  <a:cubicBezTo>
                    <a:pt x="594" y="17696"/>
                    <a:pt x="710" y="18028"/>
                    <a:pt x="572" y="18394"/>
                  </a:cubicBezTo>
                  <a:cubicBezTo>
                    <a:pt x="446" y="18679"/>
                    <a:pt x="652" y="18874"/>
                    <a:pt x="789" y="19080"/>
                  </a:cubicBezTo>
                  <a:cubicBezTo>
                    <a:pt x="825" y="19297"/>
                    <a:pt x="847" y="19514"/>
                    <a:pt x="1042" y="19665"/>
                  </a:cubicBezTo>
                  <a:cubicBezTo>
                    <a:pt x="1328" y="19926"/>
                    <a:pt x="1223" y="20396"/>
                    <a:pt x="1545" y="20649"/>
                  </a:cubicBezTo>
                  <a:cubicBezTo>
                    <a:pt x="1704" y="20912"/>
                    <a:pt x="1682" y="21278"/>
                    <a:pt x="1957" y="21484"/>
                  </a:cubicBezTo>
                  <a:cubicBezTo>
                    <a:pt x="2116" y="21931"/>
                    <a:pt x="2300" y="22365"/>
                    <a:pt x="2575" y="22766"/>
                  </a:cubicBezTo>
                  <a:cubicBezTo>
                    <a:pt x="2838" y="22893"/>
                    <a:pt x="3215" y="22972"/>
                    <a:pt x="3160" y="23338"/>
                  </a:cubicBezTo>
                  <a:cubicBezTo>
                    <a:pt x="3684" y="23909"/>
                    <a:pt x="4028" y="24747"/>
                    <a:pt x="4852" y="24953"/>
                  </a:cubicBezTo>
                  <a:cubicBezTo>
                    <a:pt x="4876" y="25145"/>
                    <a:pt x="5000" y="25282"/>
                    <a:pt x="5137" y="25420"/>
                  </a:cubicBezTo>
                  <a:cubicBezTo>
                    <a:pt x="5047" y="25444"/>
                    <a:pt x="4989" y="25488"/>
                    <a:pt x="4956" y="25582"/>
                  </a:cubicBezTo>
                  <a:cubicBezTo>
                    <a:pt x="4962" y="25582"/>
                    <a:pt x="4967" y="25581"/>
                    <a:pt x="4973" y="25581"/>
                  </a:cubicBezTo>
                  <a:cubicBezTo>
                    <a:pt x="5294" y="25581"/>
                    <a:pt x="5450" y="25894"/>
                    <a:pt x="5574" y="26153"/>
                  </a:cubicBezTo>
                  <a:cubicBezTo>
                    <a:pt x="5711" y="26428"/>
                    <a:pt x="6156" y="26474"/>
                    <a:pt x="6134" y="26818"/>
                  </a:cubicBezTo>
                  <a:cubicBezTo>
                    <a:pt x="6203" y="26793"/>
                    <a:pt x="6283" y="26771"/>
                    <a:pt x="6362" y="26749"/>
                  </a:cubicBezTo>
                  <a:lnTo>
                    <a:pt x="6362" y="26749"/>
                  </a:lnTo>
                  <a:cubicBezTo>
                    <a:pt x="6373" y="27081"/>
                    <a:pt x="6294" y="27493"/>
                    <a:pt x="6706" y="27573"/>
                  </a:cubicBezTo>
                  <a:cubicBezTo>
                    <a:pt x="6842" y="27496"/>
                    <a:pt x="6932" y="27465"/>
                    <a:pt x="6991" y="27465"/>
                  </a:cubicBezTo>
                  <a:cubicBezTo>
                    <a:pt x="7219" y="27465"/>
                    <a:pt x="6985" y="27929"/>
                    <a:pt x="7248" y="27929"/>
                  </a:cubicBezTo>
                  <a:cubicBezTo>
                    <a:pt x="7258" y="27929"/>
                    <a:pt x="7269" y="27929"/>
                    <a:pt x="7280" y="27927"/>
                  </a:cubicBezTo>
                  <a:cubicBezTo>
                    <a:pt x="7530" y="27996"/>
                    <a:pt x="7428" y="28397"/>
                    <a:pt x="7667" y="28523"/>
                  </a:cubicBezTo>
                  <a:cubicBezTo>
                    <a:pt x="7804" y="28809"/>
                    <a:pt x="8274" y="28661"/>
                    <a:pt x="8343" y="28990"/>
                  </a:cubicBezTo>
                  <a:cubicBezTo>
                    <a:pt x="8458" y="29334"/>
                    <a:pt x="8491" y="29724"/>
                    <a:pt x="8766" y="29987"/>
                  </a:cubicBezTo>
                  <a:cubicBezTo>
                    <a:pt x="9087" y="30158"/>
                    <a:pt x="8939" y="30583"/>
                    <a:pt x="9202" y="30789"/>
                  </a:cubicBezTo>
                  <a:cubicBezTo>
                    <a:pt x="9265" y="30817"/>
                    <a:pt x="9342" y="30871"/>
                    <a:pt x="9405" y="30871"/>
                  </a:cubicBezTo>
                  <a:cubicBezTo>
                    <a:pt x="9443" y="30871"/>
                    <a:pt x="9477" y="30850"/>
                    <a:pt x="9499" y="30789"/>
                  </a:cubicBezTo>
                  <a:cubicBezTo>
                    <a:pt x="9842" y="30331"/>
                    <a:pt x="9246" y="30446"/>
                    <a:pt x="9257" y="30147"/>
                  </a:cubicBezTo>
                  <a:cubicBezTo>
                    <a:pt x="9235" y="29987"/>
                    <a:pt x="9098" y="29770"/>
                    <a:pt x="9282" y="29666"/>
                  </a:cubicBezTo>
                  <a:cubicBezTo>
                    <a:pt x="9312" y="29655"/>
                    <a:pt x="9340" y="29651"/>
                    <a:pt x="9366" y="29651"/>
                  </a:cubicBezTo>
                  <a:cubicBezTo>
                    <a:pt x="9563" y="29651"/>
                    <a:pt x="9682" y="29916"/>
                    <a:pt x="9853" y="29976"/>
                  </a:cubicBezTo>
                  <a:cubicBezTo>
                    <a:pt x="10197" y="29998"/>
                    <a:pt x="10070" y="30226"/>
                    <a:pt x="10037" y="30388"/>
                  </a:cubicBezTo>
                  <a:cubicBezTo>
                    <a:pt x="10117" y="30515"/>
                    <a:pt x="10287" y="30468"/>
                    <a:pt x="10414" y="30501"/>
                  </a:cubicBezTo>
                  <a:cubicBezTo>
                    <a:pt x="10724" y="30732"/>
                    <a:pt x="11249" y="30811"/>
                    <a:pt x="11274" y="31281"/>
                  </a:cubicBezTo>
                  <a:cubicBezTo>
                    <a:pt x="11279" y="31281"/>
                    <a:pt x="11285" y="31281"/>
                    <a:pt x="11291" y="31281"/>
                  </a:cubicBezTo>
                  <a:cubicBezTo>
                    <a:pt x="11727" y="31281"/>
                    <a:pt x="12067" y="31694"/>
                    <a:pt x="12499" y="31795"/>
                  </a:cubicBezTo>
                  <a:cubicBezTo>
                    <a:pt x="12806" y="31841"/>
                    <a:pt x="12979" y="32149"/>
                    <a:pt x="13298" y="32163"/>
                  </a:cubicBezTo>
                  <a:cubicBezTo>
                    <a:pt x="13623" y="32520"/>
                    <a:pt x="14090" y="32756"/>
                    <a:pt x="14580" y="32756"/>
                  </a:cubicBezTo>
                  <a:cubicBezTo>
                    <a:pt x="14591" y="32756"/>
                    <a:pt x="14602" y="32756"/>
                    <a:pt x="14614" y="32756"/>
                  </a:cubicBezTo>
                  <a:cubicBezTo>
                    <a:pt x="14765" y="32893"/>
                    <a:pt x="14982" y="32860"/>
                    <a:pt x="15141" y="32962"/>
                  </a:cubicBezTo>
                  <a:cubicBezTo>
                    <a:pt x="15289" y="33031"/>
                    <a:pt x="15369" y="33215"/>
                    <a:pt x="15553" y="33215"/>
                  </a:cubicBezTo>
                  <a:cubicBezTo>
                    <a:pt x="15795" y="33226"/>
                    <a:pt x="15976" y="33443"/>
                    <a:pt x="16207" y="33454"/>
                  </a:cubicBezTo>
                  <a:cubicBezTo>
                    <a:pt x="16308" y="33305"/>
                    <a:pt x="16399" y="33146"/>
                    <a:pt x="16492" y="32987"/>
                  </a:cubicBezTo>
                  <a:cubicBezTo>
                    <a:pt x="16627" y="32964"/>
                    <a:pt x="16761" y="32951"/>
                    <a:pt x="16898" y="32951"/>
                  </a:cubicBezTo>
                  <a:cubicBezTo>
                    <a:pt x="16971" y="32951"/>
                    <a:pt x="17046" y="32954"/>
                    <a:pt x="17121" y="32962"/>
                  </a:cubicBezTo>
                  <a:cubicBezTo>
                    <a:pt x="17154" y="33099"/>
                    <a:pt x="17086" y="33283"/>
                    <a:pt x="17248" y="33352"/>
                  </a:cubicBezTo>
                  <a:cubicBezTo>
                    <a:pt x="17624" y="33695"/>
                    <a:pt x="18209" y="33511"/>
                    <a:pt x="18632" y="33786"/>
                  </a:cubicBezTo>
                  <a:cubicBezTo>
                    <a:pt x="18790" y="33767"/>
                    <a:pt x="18951" y="33762"/>
                    <a:pt x="19113" y="33762"/>
                  </a:cubicBezTo>
                  <a:cubicBezTo>
                    <a:pt x="19265" y="33762"/>
                    <a:pt x="19418" y="33766"/>
                    <a:pt x="19571" y="33766"/>
                  </a:cubicBezTo>
                  <a:cubicBezTo>
                    <a:pt x="19632" y="33766"/>
                    <a:pt x="19692" y="33766"/>
                    <a:pt x="19753" y="33764"/>
                  </a:cubicBezTo>
                  <a:cubicBezTo>
                    <a:pt x="20016" y="33543"/>
                    <a:pt x="20326" y="33513"/>
                    <a:pt x="20645" y="33513"/>
                  </a:cubicBezTo>
                  <a:cubicBezTo>
                    <a:pt x="20768" y="33513"/>
                    <a:pt x="20892" y="33517"/>
                    <a:pt x="21015" y="33517"/>
                  </a:cubicBezTo>
                  <a:cubicBezTo>
                    <a:pt x="21185" y="33517"/>
                    <a:pt x="21354" y="33509"/>
                    <a:pt x="21516" y="33467"/>
                  </a:cubicBezTo>
                  <a:cubicBezTo>
                    <a:pt x="21644" y="33520"/>
                    <a:pt x="21772" y="33539"/>
                    <a:pt x="21900" y="33539"/>
                  </a:cubicBezTo>
                  <a:cubicBezTo>
                    <a:pt x="22242" y="33539"/>
                    <a:pt x="22583" y="33400"/>
                    <a:pt x="22922" y="33374"/>
                  </a:cubicBezTo>
                  <a:cubicBezTo>
                    <a:pt x="22985" y="33404"/>
                    <a:pt x="23041" y="33416"/>
                    <a:pt x="23093" y="33416"/>
                  </a:cubicBezTo>
                  <a:cubicBezTo>
                    <a:pt x="23342" y="33416"/>
                    <a:pt x="23489" y="33135"/>
                    <a:pt x="23748" y="33135"/>
                  </a:cubicBezTo>
                  <a:cubicBezTo>
                    <a:pt x="23752" y="33135"/>
                    <a:pt x="23756" y="33135"/>
                    <a:pt x="23760" y="33135"/>
                  </a:cubicBezTo>
                  <a:cubicBezTo>
                    <a:pt x="23801" y="33139"/>
                    <a:pt x="23841" y="33141"/>
                    <a:pt x="23881" y="33141"/>
                  </a:cubicBezTo>
                  <a:cubicBezTo>
                    <a:pt x="24444" y="33141"/>
                    <a:pt x="24915" y="32776"/>
                    <a:pt x="25408" y="32550"/>
                  </a:cubicBezTo>
                  <a:cubicBezTo>
                    <a:pt x="25990" y="32058"/>
                    <a:pt x="26872" y="32069"/>
                    <a:pt x="27375" y="31462"/>
                  </a:cubicBezTo>
                  <a:cubicBezTo>
                    <a:pt x="27393" y="31465"/>
                    <a:pt x="27411" y="31467"/>
                    <a:pt x="27429" y="31467"/>
                  </a:cubicBezTo>
                  <a:cubicBezTo>
                    <a:pt x="27702" y="31467"/>
                    <a:pt x="27840" y="31142"/>
                    <a:pt x="28119" y="31108"/>
                  </a:cubicBezTo>
                  <a:cubicBezTo>
                    <a:pt x="28484" y="30949"/>
                    <a:pt x="29001" y="30960"/>
                    <a:pt x="29218" y="30570"/>
                  </a:cubicBezTo>
                  <a:cubicBezTo>
                    <a:pt x="29435" y="30262"/>
                    <a:pt x="29836" y="30204"/>
                    <a:pt x="30064" y="29919"/>
                  </a:cubicBezTo>
                  <a:cubicBezTo>
                    <a:pt x="30512" y="29496"/>
                    <a:pt x="31198" y="29358"/>
                    <a:pt x="31575" y="28853"/>
                  </a:cubicBezTo>
                  <a:cubicBezTo>
                    <a:pt x="31838" y="28705"/>
                    <a:pt x="32022" y="28488"/>
                    <a:pt x="32239" y="28293"/>
                  </a:cubicBezTo>
                  <a:cubicBezTo>
                    <a:pt x="32572" y="27389"/>
                    <a:pt x="33670" y="26908"/>
                    <a:pt x="33717" y="25867"/>
                  </a:cubicBezTo>
                  <a:cubicBezTo>
                    <a:pt x="33887" y="25741"/>
                    <a:pt x="34025" y="25582"/>
                    <a:pt x="34151" y="25409"/>
                  </a:cubicBezTo>
                  <a:cubicBezTo>
                    <a:pt x="34151" y="25329"/>
                    <a:pt x="34093" y="25227"/>
                    <a:pt x="34173" y="25170"/>
                  </a:cubicBezTo>
                  <a:cubicBezTo>
                    <a:pt x="34483" y="24780"/>
                    <a:pt x="34437" y="24252"/>
                    <a:pt x="34552" y="23796"/>
                  </a:cubicBezTo>
                  <a:cubicBezTo>
                    <a:pt x="34621" y="23590"/>
                    <a:pt x="34827" y="23464"/>
                    <a:pt x="34906" y="23258"/>
                  </a:cubicBezTo>
                  <a:cubicBezTo>
                    <a:pt x="34827" y="22330"/>
                    <a:pt x="34917" y="21393"/>
                    <a:pt x="35008" y="20465"/>
                  </a:cubicBezTo>
                  <a:cubicBezTo>
                    <a:pt x="34722" y="20031"/>
                    <a:pt x="34871" y="19503"/>
                    <a:pt x="34722" y="19023"/>
                  </a:cubicBezTo>
                  <a:cubicBezTo>
                    <a:pt x="34791" y="18578"/>
                    <a:pt x="34665" y="18155"/>
                    <a:pt x="34541" y="17729"/>
                  </a:cubicBezTo>
                  <a:cubicBezTo>
                    <a:pt x="34678" y="17306"/>
                    <a:pt x="34585" y="16814"/>
                    <a:pt x="34310" y="16460"/>
                  </a:cubicBezTo>
                  <a:cubicBezTo>
                    <a:pt x="34071" y="16185"/>
                    <a:pt x="34277" y="15784"/>
                    <a:pt x="34104" y="15499"/>
                  </a:cubicBezTo>
                  <a:cubicBezTo>
                    <a:pt x="33909" y="15177"/>
                    <a:pt x="34060" y="14776"/>
                    <a:pt x="34036" y="14433"/>
                  </a:cubicBezTo>
                  <a:cubicBezTo>
                    <a:pt x="34117" y="14375"/>
                    <a:pt x="34200" y="14354"/>
                    <a:pt x="34286" y="14354"/>
                  </a:cubicBezTo>
                  <a:cubicBezTo>
                    <a:pt x="34382" y="14354"/>
                    <a:pt x="34482" y="14380"/>
                    <a:pt x="34585" y="14411"/>
                  </a:cubicBezTo>
                  <a:cubicBezTo>
                    <a:pt x="34665" y="14136"/>
                    <a:pt x="34997" y="14079"/>
                    <a:pt x="35066" y="13815"/>
                  </a:cubicBezTo>
                  <a:cubicBezTo>
                    <a:pt x="35134" y="13507"/>
                    <a:pt x="35478" y="13312"/>
                    <a:pt x="35340" y="12947"/>
                  </a:cubicBezTo>
                  <a:cubicBezTo>
                    <a:pt x="35239" y="12878"/>
                    <a:pt x="35123" y="12821"/>
                    <a:pt x="35022" y="12752"/>
                  </a:cubicBezTo>
                  <a:cubicBezTo>
                    <a:pt x="35066" y="12455"/>
                    <a:pt x="35170" y="12065"/>
                    <a:pt x="34964" y="11824"/>
                  </a:cubicBezTo>
                  <a:cubicBezTo>
                    <a:pt x="35022" y="11631"/>
                    <a:pt x="35170" y="11469"/>
                    <a:pt x="35250" y="11274"/>
                  </a:cubicBezTo>
                  <a:cubicBezTo>
                    <a:pt x="35134" y="11093"/>
                    <a:pt x="35250" y="10898"/>
                    <a:pt x="35272" y="10703"/>
                  </a:cubicBezTo>
                  <a:cubicBezTo>
                    <a:pt x="35159" y="10692"/>
                    <a:pt x="35055" y="10692"/>
                    <a:pt x="34939" y="10681"/>
                  </a:cubicBezTo>
                  <a:cubicBezTo>
                    <a:pt x="35145" y="10233"/>
                    <a:pt x="34483" y="10165"/>
                    <a:pt x="34665" y="9720"/>
                  </a:cubicBezTo>
                  <a:cubicBezTo>
                    <a:pt x="34467" y="9568"/>
                    <a:pt x="34315" y="9315"/>
                    <a:pt x="34056" y="9315"/>
                  </a:cubicBezTo>
                  <a:cubicBezTo>
                    <a:pt x="34001" y="9315"/>
                    <a:pt x="33942" y="9326"/>
                    <a:pt x="33876" y="9352"/>
                  </a:cubicBezTo>
                  <a:cubicBezTo>
                    <a:pt x="33865" y="9159"/>
                    <a:pt x="33797" y="8975"/>
                    <a:pt x="33703" y="8791"/>
                  </a:cubicBezTo>
                  <a:cubicBezTo>
                    <a:pt x="33786" y="8723"/>
                    <a:pt x="33978" y="8723"/>
                    <a:pt x="33923" y="8563"/>
                  </a:cubicBezTo>
                  <a:cubicBezTo>
                    <a:pt x="33761" y="8517"/>
                    <a:pt x="33602" y="8368"/>
                    <a:pt x="33659" y="8184"/>
                  </a:cubicBezTo>
                  <a:cubicBezTo>
                    <a:pt x="33797" y="7841"/>
                    <a:pt x="33349" y="7602"/>
                    <a:pt x="33497" y="7237"/>
                  </a:cubicBezTo>
                  <a:cubicBezTo>
                    <a:pt x="33338" y="6984"/>
                    <a:pt x="32984" y="7006"/>
                    <a:pt x="32811" y="6767"/>
                  </a:cubicBezTo>
                  <a:cubicBezTo>
                    <a:pt x="32778" y="6457"/>
                    <a:pt x="32561" y="6182"/>
                    <a:pt x="32286" y="6056"/>
                  </a:cubicBezTo>
                  <a:cubicBezTo>
                    <a:pt x="32011" y="5954"/>
                    <a:pt x="32011" y="5644"/>
                    <a:pt x="31932" y="5416"/>
                  </a:cubicBezTo>
                  <a:cubicBezTo>
                    <a:pt x="31759" y="5256"/>
                    <a:pt x="31553" y="5119"/>
                    <a:pt x="31462" y="4888"/>
                  </a:cubicBezTo>
                  <a:cubicBezTo>
                    <a:pt x="31442" y="4842"/>
                    <a:pt x="31409" y="4824"/>
                    <a:pt x="31371" y="4824"/>
                  </a:cubicBezTo>
                  <a:cubicBezTo>
                    <a:pt x="31231" y="4824"/>
                    <a:pt x="31027" y="5081"/>
                    <a:pt x="31198" y="5152"/>
                  </a:cubicBezTo>
                  <a:cubicBezTo>
                    <a:pt x="31531" y="5256"/>
                    <a:pt x="31575" y="5737"/>
                    <a:pt x="31358" y="5965"/>
                  </a:cubicBezTo>
                  <a:cubicBezTo>
                    <a:pt x="31083" y="5874"/>
                    <a:pt x="30888" y="5622"/>
                    <a:pt x="30707" y="5416"/>
                  </a:cubicBezTo>
                  <a:lnTo>
                    <a:pt x="30707" y="5416"/>
                  </a:lnTo>
                  <a:cubicBezTo>
                    <a:pt x="30726" y="5421"/>
                    <a:pt x="30745" y="5423"/>
                    <a:pt x="30763" y="5423"/>
                  </a:cubicBezTo>
                  <a:cubicBezTo>
                    <a:pt x="30968" y="5423"/>
                    <a:pt x="31131" y="5153"/>
                    <a:pt x="30902" y="5039"/>
                  </a:cubicBezTo>
                  <a:cubicBezTo>
                    <a:pt x="30865" y="5001"/>
                    <a:pt x="30833" y="4985"/>
                    <a:pt x="30805" y="4985"/>
                  </a:cubicBezTo>
                  <a:cubicBezTo>
                    <a:pt x="30714" y="4985"/>
                    <a:pt x="30657" y="5143"/>
                    <a:pt x="30613" y="5221"/>
                  </a:cubicBezTo>
                  <a:cubicBezTo>
                    <a:pt x="30606" y="5221"/>
                    <a:pt x="30600" y="5222"/>
                    <a:pt x="30593" y="5222"/>
                  </a:cubicBezTo>
                  <a:cubicBezTo>
                    <a:pt x="30373" y="5222"/>
                    <a:pt x="30291" y="4903"/>
                    <a:pt x="30073" y="4903"/>
                  </a:cubicBezTo>
                  <a:cubicBezTo>
                    <a:pt x="30025" y="4903"/>
                    <a:pt x="29969" y="4918"/>
                    <a:pt x="29905" y="4957"/>
                  </a:cubicBezTo>
                  <a:cubicBezTo>
                    <a:pt x="29734" y="4718"/>
                    <a:pt x="29652" y="4317"/>
                    <a:pt x="29309" y="4295"/>
                  </a:cubicBezTo>
                  <a:cubicBezTo>
                    <a:pt x="29196" y="4031"/>
                    <a:pt x="29677" y="4270"/>
                    <a:pt x="29550" y="3985"/>
                  </a:cubicBezTo>
                  <a:cubicBezTo>
                    <a:pt x="29333" y="3721"/>
                    <a:pt x="29218" y="3265"/>
                    <a:pt x="28828" y="3207"/>
                  </a:cubicBezTo>
                  <a:cubicBezTo>
                    <a:pt x="28567" y="3117"/>
                    <a:pt x="28372" y="2897"/>
                    <a:pt x="28141" y="2760"/>
                  </a:cubicBezTo>
                  <a:cubicBezTo>
                    <a:pt x="28083" y="2781"/>
                    <a:pt x="28031" y="2790"/>
                    <a:pt x="27984" y="2790"/>
                  </a:cubicBezTo>
                  <a:cubicBezTo>
                    <a:pt x="27728" y="2790"/>
                    <a:pt x="27618" y="2518"/>
                    <a:pt x="27386" y="2441"/>
                  </a:cubicBezTo>
                  <a:cubicBezTo>
                    <a:pt x="27304" y="2462"/>
                    <a:pt x="27223" y="2469"/>
                    <a:pt x="27141" y="2469"/>
                  </a:cubicBezTo>
                  <a:cubicBezTo>
                    <a:pt x="26971" y="2469"/>
                    <a:pt x="26801" y="2438"/>
                    <a:pt x="26630" y="2438"/>
                  </a:cubicBezTo>
                  <a:cubicBezTo>
                    <a:pt x="26528" y="2438"/>
                    <a:pt x="26425" y="2449"/>
                    <a:pt x="26323" y="2485"/>
                  </a:cubicBezTo>
                  <a:cubicBezTo>
                    <a:pt x="25738" y="2337"/>
                    <a:pt x="25304" y="1812"/>
                    <a:pt x="24675" y="1754"/>
                  </a:cubicBezTo>
                  <a:cubicBezTo>
                    <a:pt x="24480" y="1960"/>
                    <a:pt x="24469" y="2246"/>
                    <a:pt x="24584" y="2499"/>
                  </a:cubicBezTo>
                  <a:cubicBezTo>
                    <a:pt x="24559" y="2506"/>
                    <a:pt x="24536" y="2509"/>
                    <a:pt x="24513" y="2509"/>
                  </a:cubicBezTo>
                  <a:cubicBezTo>
                    <a:pt x="24312" y="2509"/>
                    <a:pt x="24218" y="2255"/>
                    <a:pt x="24010" y="2235"/>
                  </a:cubicBezTo>
                  <a:cubicBezTo>
                    <a:pt x="23771" y="2188"/>
                    <a:pt x="23771" y="1914"/>
                    <a:pt x="23656" y="1754"/>
                  </a:cubicBezTo>
                  <a:cubicBezTo>
                    <a:pt x="23566" y="1768"/>
                    <a:pt x="23459" y="1819"/>
                    <a:pt x="23362" y="1819"/>
                  </a:cubicBezTo>
                  <a:cubicBezTo>
                    <a:pt x="23300" y="1819"/>
                    <a:pt x="23242" y="1798"/>
                    <a:pt x="23197" y="1730"/>
                  </a:cubicBezTo>
                  <a:cubicBezTo>
                    <a:pt x="22936" y="1422"/>
                    <a:pt x="22524" y="1433"/>
                    <a:pt x="22181" y="1263"/>
                  </a:cubicBezTo>
                  <a:cubicBezTo>
                    <a:pt x="22081" y="1282"/>
                    <a:pt x="22017" y="1411"/>
                    <a:pt x="21913" y="1411"/>
                  </a:cubicBezTo>
                  <a:cubicBezTo>
                    <a:pt x="21896" y="1411"/>
                    <a:pt x="21878" y="1408"/>
                    <a:pt x="21859" y="1400"/>
                  </a:cubicBezTo>
                  <a:cubicBezTo>
                    <a:pt x="21505" y="1274"/>
                    <a:pt x="21093" y="1318"/>
                    <a:pt x="20794" y="1068"/>
                  </a:cubicBezTo>
                  <a:cubicBezTo>
                    <a:pt x="20450" y="862"/>
                    <a:pt x="20063" y="746"/>
                    <a:pt x="19695" y="598"/>
                  </a:cubicBezTo>
                  <a:cubicBezTo>
                    <a:pt x="19517" y="605"/>
                    <a:pt x="19345" y="646"/>
                    <a:pt x="19171" y="646"/>
                  </a:cubicBezTo>
                  <a:cubicBezTo>
                    <a:pt x="19076" y="646"/>
                    <a:pt x="18981" y="634"/>
                    <a:pt x="18885" y="598"/>
                  </a:cubicBezTo>
                  <a:cubicBezTo>
                    <a:pt x="18760" y="945"/>
                    <a:pt x="18433" y="1023"/>
                    <a:pt x="18102" y="1023"/>
                  </a:cubicBezTo>
                  <a:cubicBezTo>
                    <a:pt x="17974" y="1023"/>
                    <a:pt x="17846" y="1011"/>
                    <a:pt x="17728" y="999"/>
                  </a:cubicBezTo>
                  <a:cubicBezTo>
                    <a:pt x="17522" y="724"/>
                    <a:pt x="17305" y="472"/>
                    <a:pt x="17110" y="197"/>
                  </a:cubicBezTo>
                  <a:cubicBezTo>
                    <a:pt x="17074" y="177"/>
                    <a:pt x="17047" y="168"/>
                    <a:pt x="17027" y="168"/>
                  </a:cubicBezTo>
                  <a:cubicBezTo>
                    <a:pt x="16899" y="168"/>
                    <a:pt x="17030" y="509"/>
                    <a:pt x="16914" y="509"/>
                  </a:cubicBezTo>
                  <a:cubicBezTo>
                    <a:pt x="16894" y="509"/>
                    <a:pt x="16865" y="498"/>
                    <a:pt x="16825" y="472"/>
                  </a:cubicBezTo>
                  <a:cubicBezTo>
                    <a:pt x="16594" y="345"/>
                    <a:pt x="16286" y="334"/>
                    <a:pt x="16113" y="117"/>
                  </a:cubicBezTo>
                  <a:cubicBezTo>
                    <a:pt x="16072" y="38"/>
                    <a:pt x="15973" y="1"/>
                    <a:pt x="15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73"/>
          <p:cNvGrpSpPr/>
          <p:nvPr/>
        </p:nvGrpSpPr>
        <p:grpSpPr>
          <a:xfrm>
            <a:off x="1763477" y="1835061"/>
            <a:ext cx="922425" cy="869200"/>
            <a:chOff x="1767376" y="1878687"/>
            <a:chExt cx="922425" cy="869200"/>
          </a:xfrm>
        </p:grpSpPr>
        <p:sp>
          <p:nvSpPr>
            <p:cNvPr id="499" name="Google Shape;499;p73"/>
            <p:cNvSpPr/>
            <p:nvPr/>
          </p:nvSpPr>
          <p:spPr>
            <a:xfrm>
              <a:off x="1829700" y="1923625"/>
              <a:ext cx="710400" cy="710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3"/>
            <p:cNvSpPr/>
            <p:nvPr/>
          </p:nvSpPr>
          <p:spPr>
            <a:xfrm>
              <a:off x="1767376" y="1878687"/>
              <a:ext cx="922425" cy="869200"/>
            </a:xfrm>
            <a:custGeom>
              <a:avLst/>
              <a:gdLst/>
              <a:ahLst/>
              <a:cxnLst/>
              <a:rect l="l" t="t" r="r" b="b"/>
              <a:pathLst>
                <a:path w="36897" h="34768" extrusionOk="0">
                  <a:moveTo>
                    <a:pt x="18224" y="1"/>
                  </a:moveTo>
                  <a:cubicBezTo>
                    <a:pt x="17865" y="1"/>
                    <a:pt x="17489" y="133"/>
                    <a:pt x="17167" y="266"/>
                  </a:cubicBezTo>
                  <a:cubicBezTo>
                    <a:pt x="16961" y="219"/>
                    <a:pt x="16766" y="95"/>
                    <a:pt x="16560" y="49"/>
                  </a:cubicBezTo>
                  <a:cubicBezTo>
                    <a:pt x="16230" y="218"/>
                    <a:pt x="15857" y="330"/>
                    <a:pt x="15490" y="330"/>
                  </a:cubicBezTo>
                  <a:cubicBezTo>
                    <a:pt x="15310" y="330"/>
                    <a:pt x="15131" y="303"/>
                    <a:pt x="14959" y="244"/>
                  </a:cubicBezTo>
                  <a:cubicBezTo>
                    <a:pt x="14718" y="170"/>
                    <a:pt x="14471" y="136"/>
                    <a:pt x="14225" y="136"/>
                  </a:cubicBezTo>
                  <a:cubicBezTo>
                    <a:pt x="14013" y="136"/>
                    <a:pt x="13802" y="161"/>
                    <a:pt x="13596" y="208"/>
                  </a:cubicBezTo>
                  <a:cubicBezTo>
                    <a:pt x="13359" y="708"/>
                    <a:pt x="12803" y="1080"/>
                    <a:pt x="12259" y="1080"/>
                  </a:cubicBezTo>
                  <a:cubicBezTo>
                    <a:pt x="12017" y="1080"/>
                    <a:pt x="11777" y="1006"/>
                    <a:pt x="11569" y="837"/>
                  </a:cubicBezTo>
                  <a:cubicBezTo>
                    <a:pt x="11555" y="834"/>
                    <a:pt x="11542" y="833"/>
                    <a:pt x="11528" y="833"/>
                  </a:cubicBezTo>
                  <a:cubicBezTo>
                    <a:pt x="11346" y="833"/>
                    <a:pt x="11229" y="1097"/>
                    <a:pt x="11078" y="1194"/>
                  </a:cubicBezTo>
                  <a:cubicBezTo>
                    <a:pt x="10828" y="1238"/>
                    <a:pt x="10358" y="1158"/>
                    <a:pt x="10416" y="1537"/>
                  </a:cubicBezTo>
                  <a:cubicBezTo>
                    <a:pt x="10341" y="1811"/>
                    <a:pt x="10127" y="1871"/>
                    <a:pt x="9886" y="1871"/>
                  </a:cubicBezTo>
                  <a:cubicBezTo>
                    <a:pt x="9696" y="1871"/>
                    <a:pt x="9489" y="1834"/>
                    <a:pt x="9322" y="1834"/>
                  </a:cubicBezTo>
                  <a:cubicBezTo>
                    <a:pt x="9312" y="1834"/>
                    <a:pt x="9302" y="1834"/>
                    <a:pt x="9292" y="1834"/>
                  </a:cubicBezTo>
                  <a:cubicBezTo>
                    <a:pt x="8905" y="2073"/>
                    <a:pt x="8435" y="2224"/>
                    <a:pt x="8193" y="2636"/>
                  </a:cubicBezTo>
                  <a:cubicBezTo>
                    <a:pt x="8092" y="2828"/>
                    <a:pt x="7839" y="2795"/>
                    <a:pt x="7680" y="2922"/>
                  </a:cubicBezTo>
                  <a:cubicBezTo>
                    <a:pt x="7496" y="3070"/>
                    <a:pt x="7279" y="3161"/>
                    <a:pt x="7037" y="3185"/>
                  </a:cubicBezTo>
                  <a:cubicBezTo>
                    <a:pt x="6798" y="3608"/>
                    <a:pt x="6408" y="3905"/>
                    <a:pt x="5963" y="4089"/>
                  </a:cubicBezTo>
                  <a:cubicBezTo>
                    <a:pt x="5425" y="4465"/>
                    <a:pt x="5334" y="5232"/>
                    <a:pt x="4738" y="5553"/>
                  </a:cubicBezTo>
                  <a:cubicBezTo>
                    <a:pt x="4153" y="6012"/>
                    <a:pt x="3777" y="6698"/>
                    <a:pt x="3524" y="7385"/>
                  </a:cubicBezTo>
                  <a:cubicBezTo>
                    <a:pt x="3571" y="7693"/>
                    <a:pt x="3398" y="7945"/>
                    <a:pt x="3285" y="8209"/>
                  </a:cubicBezTo>
                  <a:cubicBezTo>
                    <a:pt x="3227" y="8198"/>
                    <a:pt x="3137" y="8198"/>
                    <a:pt x="3090" y="8198"/>
                  </a:cubicBezTo>
                  <a:cubicBezTo>
                    <a:pt x="2975" y="8690"/>
                    <a:pt x="2450" y="8827"/>
                    <a:pt x="2175" y="9192"/>
                  </a:cubicBezTo>
                  <a:cubicBezTo>
                    <a:pt x="2129" y="9376"/>
                    <a:pt x="2288" y="9536"/>
                    <a:pt x="2244" y="9709"/>
                  </a:cubicBezTo>
                  <a:cubicBezTo>
                    <a:pt x="2038" y="10327"/>
                    <a:pt x="1843" y="10945"/>
                    <a:pt x="1522" y="11516"/>
                  </a:cubicBezTo>
                  <a:cubicBezTo>
                    <a:pt x="1225" y="11881"/>
                    <a:pt x="1019" y="12304"/>
                    <a:pt x="846" y="12752"/>
                  </a:cubicBezTo>
                  <a:cubicBezTo>
                    <a:pt x="1189" y="13060"/>
                    <a:pt x="1121" y="13623"/>
                    <a:pt x="744" y="13873"/>
                  </a:cubicBezTo>
                  <a:cubicBezTo>
                    <a:pt x="527" y="13999"/>
                    <a:pt x="871" y="14205"/>
                    <a:pt x="802" y="14389"/>
                  </a:cubicBezTo>
                  <a:cubicBezTo>
                    <a:pt x="571" y="15133"/>
                    <a:pt x="253" y="15864"/>
                    <a:pt x="91" y="16644"/>
                  </a:cubicBezTo>
                  <a:cubicBezTo>
                    <a:pt x="137" y="16941"/>
                    <a:pt x="253" y="17226"/>
                    <a:pt x="434" y="17468"/>
                  </a:cubicBezTo>
                  <a:cubicBezTo>
                    <a:pt x="538" y="17960"/>
                    <a:pt x="195" y="18314"/>
                    <a:pt x="0" y="18715"/>
                  </a:cubicBezTo>
                  <a:cubicBezTo>
                    <a:pt x="102" y="19322"/>
                    <a:pt x="365" y="19973"/>
                    <a:pt x="206" y="20602"/>
                  </a:cubicBezTo>
                  <a:cubicBezTo>
                    <a:pt x="47" y="20901"/>
                    <a:pt x="286" y="21118"/>
                    <a:pt x="412" y="21346"/>
                  </a:cubicBezTo>
                  <a:cubicBezTo>
                    <a:pt x="527" y="21712"/>
                    <a:pt x="640" y="22091"/>
                    <a:pt x="733" y="22467"/>
                  </a:cubicBezTo>
                  <a:cubicBezTo>
                    <a:pt x="926" y="22857"/>
                    <a:pt x="1269" y="23167"/>
                    <a:pt x="1442" y="23566"/>
                  </a:cubicBezTo>
                  <a:cubicBezTo>
                    <a:pt x="1384" y="23785"/>
                    <a:pt x="1395" y="23991"/>
                    <a:pt x="1522" y="24197"/>
                  </a:cubicBezTo>
                  <a:cubicBezTo>
                    <a:pt x="1406" y="24678"/>
                    <a:pt x="1796" y="24997"/>
                    <a:pt x="1934" y="25420"/>
                  </a:cubicBezTo>
                  <a:cubicBezTo>
                    <a:pt x="2038" y="25650"/>
                    <a:pt x="2162" y="25889"/>
                    <a:pt x="2392" y="26027"/>
                  </a:cubicBezTo>
                  <a:cubicBezTo>
                    <a:pt x="2873" y="26370"/>
                    <a:pt x="3159" y="26977"/>
                    <a:pt x="3090" y="27573"/>
                  </a:cubicBezTo>
                  <a:cubicBezTo>
                    <a:pt x="3365" y="28054"/>
                    <a:pt x="3560" y="28567"/>
                    <a:pt x="3925" y="28979"/>
                  </a:cubicBezTo>
                  <a:cubicBezTo>
                    <a:pt x="4098" y="29438"/>
                    <a:pt x="4716" y="29185"/>
                    <a:pt x="4966" y="29553"/>
                  </a:cubicBezTo>
                  <a:cubicBezTo>
                    <a:pt x="5139" y="29814"/>
                    <a:pt x="5081" y="30226"/>
                    <a:pt x="5389" y="30388"/>
                  </a:cubicBezTo>
                  <a:cubicBezTo>
                    <a:pt x="5779" y="30754"/>
                    <a:pt x="6408" y="30754"/>
                    <a:pt x="6661" y="31281"/>
                  </a:cubicBezTo>
                  <a:cubicBezTo>
                    <a:pt x="6820" y="31682"/>
                    <a:pt x="7312" y="31545"/>
                    <a:pt x="7622" y="31762"/>
                  </a:cubicBezTo>
                  <a:cubicBezTo>
                    <a:pt x="7930" y="32127"/>
                    <a:pt x="8136" y="32654"/>
                    <a:pt x="8630" y="32825"/>
                  </a:cubicBezTo>
                  <a:cubicBezTo>
                    <a:pt x="8745" y="32886"/>
                    <a:pt x="8865" y="32909"/>
                    <a:pt x="8988" y="32909"/>
                  </a:cubicBezTo>
                  <a:cubicBezTo>
                    <a:pt x="9257" y="32909"/>
                    <a:pt x="9537" y="32800"/>
                    <a:pt x="9798" y="32745"/>
                  </a:cubicBezTo>
                  <a:cubicBezTo>
                    <a:pt x="10059" y="32756"/>
                    <a:pt x="10210" y="32904"/>
                    <a:pt x="10278" y="33146"/>
                  </a:cubicBezTo>
                  <a:cubicBezTo>
                    <a:pt x="10363" y="33328"/>
                    <a:pt x="10520" y="33360"/>
                    <a:pt x="10693" y="33360"/>
                  </a:cubicBezTo>
                  <a:cubicBezTo>
                    <a:pt x="10789" y="33360"/>
                    <a:pt x="10889" y="33350"/>
                    <a:pt x="10986" y="33350"/>
                  </a:cubicBezTo>
                  <a:cubicBezTo>
                    <a:pt x="11090" y="33350"/>
                    <a:pt x="11190" y="33362"/>
                    <a:pt x="11273" y="33410"/>
                  </a:cubicBezTo>
                  <a:cubicBezTo>
                    <a:pt x="11558" y="33500"/>
                    <a:pt x="11627" y="33844"/>
                    <a:pt x="11891" y="33959"/>
                  </a:cubicBezTo>
                  <a:cubicBezTo>
                    <a:pt x="12023" y="34032"/>
                    <a:pt x="12184" y="34172"/>
                    <a:pt x="12341" y="34172"/>
                  </a:cubicBezTo>
                  <a:cubicBezTo>
                    <a:pt x="12402" y="34172"/>
                    <a:pt x="12462" y="34151"/>
                    <a:pt x="12520" y="34096"/>
                  </a:cubicBezTo>
                  <a:cubicBezTo>
                    <a:pt x="12614" y="34002"/>
                    <a:pt x="12719" y="33967"/>
                    <a:pt x="12829" y="33967"/>
                  </a:cubicBezTo>
                  <a:cubicBezTo>
                    <a:pt x="13082" y="33967"/>
                    <a:pt x="13361" y="34153"/>
                    <a:pt x="13585" y="34234"/>
                  </a:cubicBezTo>
                  <a:cubicBezTo>
                    <a:pt x="13619" y="34226"/>
                    <a:pt x="13653" y="34222"/>
                    <a:pt x="13686" y="34222"/>
                  </a:cubicBezTo>
                  <a:cubicBezTo>
                    <a:pt x="13892" y="34222"/>
                    <a:pt x="14098" y="34356"/>
                    <a:pt x="14294" y="34415"/>
                  </a:cubicBezTo>
                  <a:cubicBezTo>
                    <a:pt x="14371" y="34384"/>
                    <a:pt x="14449" y="34372"/>
                    <a:pt x="14528" y="34372"/>
                  </a:cubicBezTo>
                  <a:cubicBezTo>
                    <a:pt x="14779" y="34372"/>
                    <a:pt x="15037" y="34495"/>
                    <a:pt x="15300" y="34495"/>
                  </a:cubicBezTo>
                  <a:cubicBezTo>
                    <a:pt x="15342" y="34495"/>
                    <a:pt x="15385" y="34491"/>
                    <a:pt x="15428" y="34484"/>
                  </a:cubicBezTo>
                  <a:cubicBezTo>
                    <a:pt x="15875" y="34528"/>
                    <a:pt x="16316" y="34768"/>
                    <a:pt x="16761" y="34768"/>
                  </a:cubicBezTo>
                  <a:cubicBezTo>
                    <a:pt x="16896" y="34768"/>
                    <a:pt x="17031" y="34746"/>
                    <a:pt x="17167" y="34690"/>
                  </a:cubicBezTo>
                  <a:cubicBezTo>
                    <a:pt x="17513" y="34565"/>
                    <a:pt x="17867" y="34521"/>
                    <a:pt x="18223" y="34521"/>
                  </a:cubicBezTo>
                  <a:cubicBezTo>
                    <a:pt x="18716" y="34521"/>
                    <a:pt x="19212" y="34605"/>
                    <a:pt x="19697" y="34679"/>
                  </a:cubicBezTo>
                  <a:cubicBezTo>
                    <a:pt x="19811" y="34699"/>
                    <a:pt x="19923" y="34708"/>
                    <a:pt x="20035" y="34708"/>
                  </a:cubicBezTo>
                  <a:cubicBezTo>
                    <a:pt x="20688" y="34708"/>
                    <a:pt x="21313" y="34411"/>
                    <a:pt x="21964" y="34411"/>
                  </a:cubicBezTo>
                  <a:cubicBezTo>
                    <a:pt x="22009" y="34411"/>
                    <a:pt x="22055" y="34412"/>
                    <a:pt x="22100" y="34415"/>
                  </a:cubicBezTo>
                  <a:cubicBezTo>
                    <a:pt x="22454" y="34267"/>
                    <a:pt x="22809" y="34107"/>
                    <a:pt x="23188" y="34072"/>
                  </a:cubicBezTo>
                  <a:cubicBezTo>
                    <a:pt x="23205" y="34073"/>
                    <a:pt x="23222" y="34074"/>
                    <a:pt x="23239" y="34074"/>
                  </a:cubicBezTo>
                  <a:cubicBezTo>
                    <a:pt x="23582" y="34074"/>
                    <a:pt x="23764" y="33740"/>
                    <a:pt x="24092" y="33706"/>
                  </a:cubicBezTo>
                  <a:cubicBezTo>
                    <a:pt x="24526" y="33591"/>
                    <a:pt x="24916" y="33341"/>
                    <a:pt x="25350" y="33193"/>
                  </a:cubicBezTo>
                  <a:cubicBezTo>
                    <a:pt x="25473" y="33226"/>
                    <a:pt x="25614" y="33273"/>
                    <a:pt x="25749" y="33273"/>
                  </a:cubicBezTo>
                  <a:cubicBezTo>
                    <a:pt x="25838" y="33273"/>
                    <a:pt x="25925" y="33252"/>
                    <a:pt x="26003" y="33193"/>
                  </a:cubicBezTo>
                  <a:cubicBezTo>
                    <a:pt x="26415" y="32836"/>
                    <a:pt x="27020" y="33009"/>
                    <a:pt x="27514" y="32836"/>
                  </a:cubicBezTo>
                  <a:cubicBezTo>
                    <a:pt x="27559" y="32842"/>
                    <a:pt x="27604" y="32845"/>
                    <a:pt x="27648" y="32845"/>
                  </a:cubicBezTo>
                  <a:cubicBezTo>
                    <a:pt x="28088" y="32845"/>
                    <a:pt x="28446" y="32546"/>
                    <a:pt x="28736" y="32253"/>
                  </a:cubicBezTo>
                  <a:cubicBezTo>
                    <a:pt x="28956" y="31979"/>
                    <a:pt x="29368" y="31921"/>
                    <a:pt x="29527" y="31589"/>
                  </a:cubicBezTo>
                  <a:cubicBezTo>
                    <a:pt x="29849" y="31314"/>
                    <a:pt x="30283" y="31155"/>
                    <a:pt x="30500" y="30776"/>
                  </a:cubicBezTo>
                  <a:cubicBezTo>
                    <a:pt x="30821" y="30548"/>
                    <a:pt x="31472" y="30776"/>
                    <a:pt x="31483" y="30226"/>
                  </a:cubicBezTo>
                  <a:cubicBezTo>
                    <a:pt x="31873" y="30045"/>
                    <a:pt x="31758" y="29471"/>
                    <a:pt x="32183" y="29312"/>
                  </a:cubicBezTo>
                  <a:cubicBezTo>
                    <a:pt x="32469" y="29196"/>
                    <a:pt x="32513" y="28853"/>
                    <a:pt x="32777" y="28729"/>
                  </a:cubicBezTo>
                  <a:cubicBezTo>
                    <a:pt x="32950" y="28567"/>
                    <a:pt x="33213" y="28592"/>
                    <a:pt x="33419" y="28488"/>
                  </a:cubicBezTo>
                  <a:cubicBezTo>
                    <a:pt x="33406" y="28133"/>
                    <a:pt x="33680" y="27892"/>
                    <a:pt x="33774" y="27573"/>
                  </a:cubicBezTo>
                  <a:cubicBezTo>
                    <a:pt x="33900" y="27194"/>
                    <a:pt x="34356" y="27081"/>
                    <a:pt x="34562" y="26738"/>
                  </a:cubicBezTo>
                  <a:cubicBezTo>
                    <a:pt x="34793" y="26485"/>
                    <a:pt x="34666" y="26106"/>
                    <a:pt x="34793" y="25810"/>
                  </a:cubicBezTo>
                  <a:cubicBezTo>
                    <a:pt x="34861" y="25546"/>
                    <a:pt x="35122" y="25398"/>
                    <a:pt x="35191" y="25123"/>
                  </a:cubicBezTo>
                  <a:cubicBezTo>
                    <a:pt x="35823" y="24711"/>
                    <a:pt x="35798" y="23785"/>
                    <a:pt x="36246" y="23222"/>
                  </a:cubicBezTo>
                  <a:cubicBezTo>
                    <a:pt x="36589" y="22904"/>
                    <a:pt x="36485" y="22387"/>
                    <a:pt x="36748" y="22022"/>
                  </a:cubicBezTo>
                  <a:cubicBezTo>
                    <a:pt x="36726" y="21643"/>
                    <a:pt x="36886" y="21187"/>
                    <a:pt x="36531" y="20934"/>
                  </a:cubicBezTo>
                  <a:cubicBezTo>
                    <a:pt x="36474" y="20432"/>
                    <a:pt x="36474" y="19926"/>
                    <a:pt x="36633" y="19446"/>
                  </a:cubicBezTo>
                  <a:cubicBezTo>
                    <a:pt x="36474" y="19264"/>
                    <a:pt x="36564" y="19069"/>
                    <a:pt x="36658" y="18874"/>
                  </a:cubicBezTo>
                  <a:cubicBezTo>
                    <a:pt x="36658" y="18405"/>
                    <a:pt x="36897" y="17913"/>
                    <a:pt x="36795" y="17443"/>
                  </a:cubicBezTo>
                  <a:cubicBezTo>
                    <a:pt x="36633" y="16919"/>
                    <a:pt x="36669" y="16369"/>
                    <a:pt x="36669" y="15831"/>
                  </a:cubicBezTo>
                  <a:cubicBezTo>
                    <a:pt x="36303" y="15213"/>
                    <a:pt x="36177" y="14491"/>
                    <a:pt x="35867" y="13851"/>
                  </a:cubicBezTo>
                  <a:cubicBezTo>
                    <a:pt x="35740" y="13507"/>
                    <a:pt x="35993" y="13255"/>
                    <a:pt x="36040" y="12958"/>
                  </a:cubicBezTo>
                  <a:cubicBezTo>
                    <a:pt x="35534" y="12329"/>
                    <a:pt x="35913" y="11425"/>
                    <a:pt x="35559" y="10739"/>
                  </a:cubicBezTo>
                  <a:cubicBezTo>
                    <a:pt x="35227" y="10338"/>
                    <a:pt x="34916" y="9915"/>
                    <a:pt x="34861" y="9376"/>
                  </a:cubicBezTo>
                  <a:cubicBezTo>
                    <a:pt x="34482" y="9170"/>
                    <a:pt x="34208" y="8758"/>
                    <a:pt x="34070" y="8368"/>
                  </a:cubicBezTo>
                  <a:cubicBezTo>
                    <a:pt x="34230" y="7899"/>
                    <a:pt x="33749" y="7704"/>
                    <a:pt x="33669" y="7316"/>
                  </a:cubicBezTo>
                  <a:cubicBezTo>
                    <a:pt x="33268" y="6731"/>
                    <a:pt x="32433" y="6561"/>
                    <a:pt x="32115" y="5932"/>
                  </a:cubicBezTo>
                  <a:cubicBezTo>
                    <a:pt x="32057" y="5495"/>
                    <a:pt x="31689" y="5210"/>
                    <a:pt x="31450" y="4877"/>
                  </a:cubicBezTo>
                  <a:cubicBezTo>
                    <a:pt x="30958" y="4649"/>
                    <a:pt x="30500" y="4339"/>
                    <a:pt x="30214" y="3872"/>
                  </a:cubicBezTo>
                  <a:cubicBezTo>
                    <a:pt x="29997" y="3482"/>
                    <a:pt x="29448" y="3529"/>
                    <a:pt x="29184" y="3185"/>
                  </a:cubicBezTo>
                  <a:cubicBezTo>
                    <a:pt x="29149" y="3163"/>
                    <a:pt x="29116" y="3154"/>
                    <a:pt x="29086" y="3154"/>
                  </a:cubicBezTo>
                  <a:cubicBezTo>
                    <a:pt x="28958" y="3154"/>
                    <a:pt x="28866" y="3314"/>
                    <a:pt x="28737" y="3314"/>
                  </a:cubicBezTo>
                  <a:cubicBezTo>
                    <a:pt x="28709" y="3314"/>
                    <a:pt x="28679" y="3306"/>
                    <a:pt x="28646" y="3287"/>
                  </a:cubicBezTo>
                  <a:cubicBezTo>
                    <a:pt x="28589" y="3295"/>
                    <a:pt x="28534" y="3299"/>
                    <a:pt x="28480" y="3299"/>
                  </a:cubicBezTo>
                  <a:cubicBezTo>
                    <a:pt x="27735" y="3299"/>
                    <a:pt x="27153" y="2594"/>
                    <a:pt x="26759" y="2018"/>
                  </a:cubicBezTo>
                  <a:cubicBezTo>
                    <a:pt x="26209" y="1834"/>
                    <a:pt x="25784" y="1411"/>
                    <a:pt x="25259" y="1180"/>
                  </a:cubicBezTo>
                  <a:cubicBezTo>
                    <a:pt x="25140" y="1303"/>
                    <a:pt x="25009" y="1348"/>
                    <a:pt x="24873" y="1348"/>
                  </a:cubicBezTo>
                  <a:cubicBezTo>
                    <a:pt x="24574" y="1348"/>
                    <a:pt x="24251" y="1130"/>
                    <a:pt x="23976" y="1021"/>
                  </a:cubicBezTo>
                  <a:cubicBezTo>
                    <a:pt x="23916" y="975"/>
                    <a:pt x="23853" y="962"/>
                    <a:pt x="23788" y="962"/>
                  </a:cubicBezTo>
                  <a:cubicBezTo>
                    <a:pt x="23701" y="962"/>
                    <a:pt x="23610" y="987"/>
                    <a:pt x="23521" y="987"/>
                  </a:cubicBezTo>
                  <a:cubicBezTo>
                    <a:pt x="23462" y="987"/>
                    <a:pt x="23404" y="976"/>
                    <a:pt x="23347" y="941"/>
                  </a:cubicBezTo>
                  <a:cubicBezTo>
                    <a:pt x="23304" y="920"/>
                    <a:pt x="23262" y="911"/>
                    <a:pt x="23219" y="911"/>
                  </a:cubicBezTo>
                  <a:cubicBezTo>
                    <a:pt x="23082" y="911"/>
                    <a:pt x="22948" y="998"/>
                    <a:pt x="22815" y="998"/>
                  </a:cubicBezTo>
                  <a:cubicBezTo>
                    <a:pt x="22770" y="998"/>
                    <a:pt x="22726" y="989"/>
                    <a:pt x="22682" y="963"/>
                  </a:cubicBezTo>
                  <a:cubicBezTo>
                    <a:pt x="22458" y="839"/>
                    <a:pt x="22196" y="756"/>
                    <a:pt x="21938" y="756"/>
                  </a:cubicBezTo>
                  <a:cubicBezTo>
                    <a:pt x="21842" y="756"/>
                    <a:pt x="21746" y="768"/>
                    <a:pt x="21652" y="793"/>
                  </a:cubicBezTo>
                  <a:cubicBezTo>
                    <a:pt x="21457" y="818"/>
                    <a:pt x="21262" y="831"/>
                    <a:pt x="21067" y="831"/>
                  </a:cubicBezTo>
                  <a:cubicBezTo>
                    <a:pt x="20292" y="831"/>
                    <a:pt x="19531" y="627"/>
                    <a:pt x="18873" y="197"/>
                  </a:cubicBezTo>
                  <a:cubicBezTo>
                    <a:pt x="18676" y="55"/>
                    <a:pt x="18454" y="1"/>
                    <a:pt x="18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73"/>
          <p:cNvGrpSpPr/>
          <p:nvPr/>
        </p:nvGrpSpPr>
        <p:grpSpPr>
          <a:xfrm>
            <a:off x="6497394" y="1859136"/>
            <a:ext cx="869318" cy="763294"/>
            <a:chOff x="6551275" y="1923625"/>
            <a:chExt cx="815725" cy="716238"/>
          </a:xfrm>
        </p:grpSpPr>
        <p:sp>
          <p:nvSpPr>
            <p:cNvPr id="502" name="Google Shape;502;p73"/>
            <p:cNvSpPr/>
            <p:nvPr/>
          </p:nvSpPr>
          <p:spPr>
            <a:xfrm>
              <a:off x="6599700" y="1923625"/>
              <a:ext cx="710400" cy="710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3"/>
            <p:cNvSpPr/>
            <p:nvPr/>
          </p:nvSpPr>
          <p:spPr>
            <a:xfrm>
              <a:off x="6551275" y="1935038"/>
              <a:ext cx="815725" cy="704825"/>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73"/>
          <p:cNvSpPr txBox="1"/>
          <p:nvPr/>
        </p:nvSpPr>
        <p:spPr>
          <a:xfrm>
            <a:off x="1017149" y="3258783"/>
            <a:ext cx="2347019" cy="484800"/>
          </a:xfrm>
          <a:prstGeom prst="rect">
            <a:avLst/>
          </a:prstGeom>
          <a:noFill/>
          <a:ln>
            <a:noFill/>
          </a:ln>
        </p:spPr>
        <p:txBody>
          <a:bodyPr spcFirstLastPara="1" wrap="square" lIns="91425" tIns="91425" rIns="91425" bIns="91425" anchor="t" anchorCtr="0">
            <a:noAutofit/>
          </a:bodyPr>
          <a:lstStyle/>
          <a:p>
            <a:pPr lvl="0" algn="ctr"/>
            <a:r>
              <a:rPr lang="en-US" dirty="0"/>
              <a:t>failing which it </a:t>
            </a:r>
            <a:r>
              <a:rPr lang="en-US" dirty="0" err="1"/>
              <a:t>crystalises</a:t>
            </a:r>
            <a:r>
              <a:rPr lang="en-US" dirty="0"/>
              <a:t> into an Order which cannot be set aside easily</a:t>
            </a:r>
            <a:endParaRPr dirty="0">
              <a:solidFill>
                <a:schemeClr val="dk1"/>
              </a:solidFill>
              <a:latin typeface="Work Sans"/>
              <a:ea typeface="Work Sans"/>
              <a:cs typeface="Work Sans"/>
              <a:sym typeface="Work Sans"/>
            </a:endParaRPr>
          </a:p>
        </p:txBody>
      </p:sp>
      <p:sp>
        <p:nvSpPr>
          <p:cNvPr id="505" name="Google Shape;505;p73"/>
          <p:cNvSpPr txBox="1"/>
          <p:nvPr/>
        </p:nvSpPr>
        <p:spPr>
          <a:xfrm>
            <a:off x="3652082" y="2674250"/>
            <a:ext cx="2242959" cy="390600"/>
          </a:xfrm>
          <a:prstGeom prst="rect">
            <a:avLst/>
          </a:prstGeom>
          <a:noFill/>
          <a:ln>
            <a:noFill/>
          </a:ln>
        </p:spPr>
        <p:txBody>
          <a:bodyPr spcFirstLastPara="1" wrap="square" lIns="91425" tIns="91425" rIns="91425" bIns="91425" anchor="t" anchorCtr="0">
            <a:noAutofit/>
          </a:bodyPr>
          <a:lstStyle/>
          <a:p>
            <a:pPr lvl="0" algn="ctr"/>
            <a:r>
              <a:rPr lang="en-US" sz="1600" u="sng" dirty="0"/>
              <a:t>Once Compensation is Accepted</a:t>
            </a:r>
            <a:endParaRPr sz="1600" u="sng" dirty="0">
              <a:solidFill>
                <a:schemeClr val="dk1"/>
              </a:solidFill>
              <a:latin typeface="Alice"/>
              <a:ea typeface="Alice"/>
              <a:cs typeface="Alice"/>
              <a:sym typeface="Alice"/>
            </a:endParaRPr>
          </a:p>
        </p:txBody>
      </p:sp>
      <p:sp>
        <p:nvSpPr>
          <p:cNvPr id="506" name="Google Shape;506;p73"/>
          <p:cNvSpPr txBox="1"/>
          <p:nvPr/>
        </p:nvSpPr>
        <p:spPr>
          <a:xfrm>
            <a:off x="3616335" y="3191436"/>
            <a:ext cx="2387128" cy="484800"/>
          </a:xfrm>
          <a:prstGeom prst="rect">
            <a:avLst/>
          </a:prstGeom>
          <a:noFill/>
          <a:ln>
            <a:noFill/>
          </a:ln>
        </p:spPr>
        <p:txBody>
          <a:bodyPr spcFirstLastPara="1" wrap="square" lIns="91425" tIns="91425" rIns="91425" bIns="91425" anchor="t" anchorCtr="0">
            <a:noAutofit/>
          </a:bodyPr>
          <a:lstStyle/>
          <a:p>
            <a:pPr lvl="0" algn="ctr"/>
            <a:r>
              <a:rPr lang="en-US" dirty="0"/>
              <a:t>claimant loses all right to commence legal  action in court for damages</a:t>
            </a:r>
            <a:endParaRPr dirty="0">
              <a:solidFill>
                <a:schemeClr val="dk1"/>
              </a:solidFill>
              <a:latin typeface="Work Sans"/>
              <a:ea typeface="Work Sans"/>
              <a:cs typeface="Work Sans"/>
              <a:sym typeface="Work Sans"/>
            </a:endParaRPr>
          </a:p>
        </p:txBody>
      </p:sp>
      <p:sp>
        <p:nvSpPr>
          <p:cNvPr id="507" name="Google Shape;507;p73"/>
          <p:cNvSpPr txBox="1"/>
          <p:nvPr/>
        </p:nvSpPr>
        <p:spPr>
          <a:xfrm>
            <a:off x="6193747" y="2698817"/>
            <a:ext cx="1914600" cy="561333"/>
          </a:xfrm>
          <a:prstGeom prst="rect">
            <a:avLst/>
          </a:prstGeom>
          <a:noFill/>
          <a:ln>
            <a:noFill/>
          </a:ln>
        </p:spPr>
        <p:txBody>
          <a:bodyPr spcFirstLastPara="1" wrap="square" lIns="91425" tIns="91425" rIns="91425" bIns="91425" anchor="t" anchorCtr="0">
            <a:noAutofit/>
          </a:bodyPr>
          <a:lstStyle/>
          <a:p>
            <a:pPr lvl="0" algn="ctr"/>
            <a:r>
              <a:rPr lang="en-US" sz="1600" u="sng" dirty="0"/>
              <a:t>Sections 14 to 23</a:t>
            </a:r>
            <a:endParaRPr sz="1600" u="sng" dirty="0">
              <a:solidFill>
                <a:schemeClr val="dk1"/>
              </a:solidFill>
              <a:latin typeface="Alice"/>
              <a:ea typeface="Alice"/>
              <a:cs typeface="Alice"/>
              <a:sym typeface="Alice"/>
            </a:endParaRPr>
          </a:p>
        </p:txBody>
      </p:sp>
      <p:sp>
        <p:nvSpPr>
          <p:cNvPr id="508" name="Google Shape;508;p73"/>
          <p:cNvSpPr txBox="1"/>
          <p:nvPr/>
        </p:nvSpPr>
        <p:spPr>
          <a:xfrm>
            <a:off x="6081221" y="3140318"/>
            <a:ext cx="1914600" cy="484800"/>
          </a:xfrm>
          <a:prstGeom prst="rect">
            <a:avLst/>
          </a:prstGeom>
          <a:noFill/>
          <a:ln>
            <a:noFill/>
          </a:ln>
        </p:spPr>
        <p:txBody>
          <a:bodyPr spcFirstLastPara="1" wrap="square" lIns="91425" tIns="91425" rIns="91425" bIns="91425" anchor="t" anchorCtr="0">
            <a:noAutofit/>
          </a:bodyPr>
          <a:lstStyle/>
          <a:p>
            <a:pPr lvl="0" algn="ctr"/>
            <a:r>
              <a:rPr lang="en-US" dirty="0"/>
              <a:t>insurer’s duty to make payment</a:t>
            </a:r>
            <a:endParaRPr dirty="0">
              <a:solidFill>
                <a:schemeClr val="dk1"/>
              </a:solidFill>
              <a:latin typeface="Work Sans"/>
              <a:ea typeface="Work Sans"/>
              <a:cs typeface="Work Sans"/>
              <a:sym typeface="Work Sans"/>
            </a:endParaRPr>
          </a:p>
        </p:txBody>
      </p:sp>
      <p:grpSp>
        <p:nvGrpSpPr>
          <p:cNvPr id="509" name="Google Shape;509;p73"/>
          <p:cNvGrpSpPr/>
          <p:nvPr/>
        </p:nvGrpSpPr>
        <p:grpSpPr>
          <a:xfrm>
            <a:off x="6713043" y="1996773"/>
            <a:ext cx="438004" cy="435156"/>
            <a:chOff x="6337825" y="1504800"/>
            <a:chExt cx="357525" cy="355200"/>
          </a:xfrm>
        </p:grpSpPr>
        <p:sp>
          <p:nvSpPr>
            <p:cNvPr id="510" name="Google Shape;510;p73"/>
            <p:cNvSpPr/>
            <p:nvPr/>
          </p:nvSpPr>
          <p:spPr>
            <a:xfrm>
              <a:off x="6337825" y="1504800"/>
              <a:ext cx="357525" cy="355200"/>
            </a:xfrm>
            <a:custGeom>
              <a:avLst/>
              <a:gdLst/>
              <a:ahLst/>
              <a:cxnLst/>
              <a:rect l="l" t="t" r="r" b="b"/>
              <a:pathLst>
                <a:path w="14301" h="14208" extrusionOk="0">
                  <a:moveTo>
                    <a:pt x="10036" y="395"/>
                  </a:moveTo>
                  <a:lnTo>
                    <a:pt x="10036" y="1739"/>
                  </a:lnTo>
                  <a:lnTo>
                    <a:pt x="7348" y="1739"/>
                  </a:lnTo>
                  <a:lnTo>
                    <a:pt x="7348" y="395"/>
                  </a:lnTo>
                  <a:close/>
                  <a:moveTo>
                    <a:pt x="9271" y="2226"/>
                  </a:moveTo>
                  <a:lnTo>
                    <a:pt x="8506" y="2620"/>
                  </a:lnTo>
                  <a:lnTo>
                    <a:pt x="8506" y="2226"/>
                  </a:lnTo>
                  <a:close/>
                  <a:moveTo>
                    <a:pt x="11774" y="1368"/>
                  </a:moveTo>
                  <a:lnTo>
                    <a:pt x="11195" y="1832"/>
                  </a:lnTo>
                  <a:cubicBezTo>
                    <a:pt x="11102" y="1948"/>
                    <a:pt x="11102" y="2040"/>
                    <a:pt x="11195" y="2133"/>
                  </a:cubicBezTo>
                  <a:lnTo>
                    <a:pt x="11774" y="2712"/>
                  </a:lnTo>
                  <a:lnTo>
                    <a:pt x="9271" y="2712"/>
                  </a:lnTo>
                  <a:lnTo>
                    <a:pt x="10337" y="2226"/>
                  </a:lnTo>
                  <a:cubicBezTo>
                    <a:pt x="10430" y="2133"/>
                    <a:pt x="10430" y="2040"/>
                    <a:pt x="10430" y="2040"/>
                  </a:cubicBezTo>
                  <a:lnTo>
                    <a:pt x="10430" y="1368"/>
                  </a:lnTo>
                  <a:close/>
                  <a:moveTo>
                    <a:pt x="2898" y="7162"/>
                  </a:moveTo>
                  <a:lnTo>
                    <a:pt x="3570" y="8413"/>
                  </a:lnTo>
                  <a:lnTo>
                    <a:pt x="2898" y="9085"/>
                  </a:lnTo>
                  <a:lnTo>
                    <a:pt x="2319" y="8413"/>
                  </a:lnTo>
                  <a:lnTo>
                    <a:pt x="2898" y="7162"/>
                  </a:lnTo>
                  <a:close/>
                  <a:moveTo>
                    <a:pt x="7139" y="5123"/>
                  </a:moveTo>
                  <a:lnTo>
                    <a:pt x="9178" y="9479"/>
                  </a:lnTo>
                  <a:lnTo>
                    <a:pt x="8877" y="9758"/>
                  </a:lnTo>
                  <a:lnTo>
                    <a:pt x="8205" y="8993"/>
                  </a:lnTo>
                  <a:cubicBezTo>
                    <a:pt x="8159" y="8946"/>
                    <a:pt x="8112" y="8923"/>
                    <a:pt x="8066" y="8923"/>
                  </a:cubicBezTo>
                  <a:cubicBezTo>
                    <a:pt x="8020" y="8923"/>
                    <a:pt x="7973" y="8946"/>
                    <a:pt x="7927" y="8993"/>
                  </a:cubicBezTo>
                  <a:lnTo>
                    <a:pt x="7139" y="9758"/>
                  </a:lnTo>
                  <a:lnTo>
                    <a:pt x="6374" y="8993"/>
                  </a:lnTo>
                  <a:cubicBezTo>
                    <a:pt x="6328" y="8946"/>
                    <a:pt x="6281" y="8923"/>
                    <a:pt x="6232" y="8923"/>
                  </a:cubicBezTo>
                  <a:cubicBezTo>
                    <a:pt x="6183" y="8923"/>
                    <a:pt x="6131" y="8946"/>
                    <a:pt x="6073" y="8993"/>
                  </a:cubicBezTo>
                  <a:lnTo>
                    <a:pt x="5401" y="9758"/>
                  </a:lnTo>
                  <a:lnTo>
                    <a:pt x="5123" y="9479"/>
                  </a:lnTo>
                  <a:lnTo>
                    <a:pt x="7139" y="5123"/>
                  </a:lnTo>
                  <a:close/>
                  <a:moveTo>
                    <a:pt x="11774" y="8506"/>
                  </a:moveTo>
                  <a:lnTo>
                    <a:pt x="12353" y="9572"/>
                  </a:lnTo>
                  <a:lnTo>
                    <a:pt x="11774" y="10151"/>
                  </a:lnTo>
                  <a:lnTo>
                    <a:pt x="11195" y="9572"/>
                  </a:lnTo>
                  <a:lnTo>
                    <a:pt x="11774" y="8506"/>
                  </a:lnTo>
                  <a:close/>
                  <a:moveTo>
                    <a:pt x="7139" y="1"/>
                  </a:moveTo>
                  <a:cubicBezTo>
                    <a:pt x="7046" y="1"/>
                    <a:pt x="6954" y="94"/>
                    <a:pt x="6954" y="209"/>
                  </a:cubicBezTo>
                  <a:lnTo>
                    <a:pt x="6954" y="4636"/>
                  </a:lnTo>
                  <a:lnTo>
                    <a:pt x="4543" y="9572"/>
                  </a:lnTo>
                  <a:lnTo>
                    <a:pt x="3083" y="6583"/>
                  </a:lnTo>
                  <a:cubicBezTo>
                    <a:pt x="3037" y="6525"/>
                    <a:pt x="2967" y="6496"/>
                    <a:pt x="2898" y="6496"/>
                  </a:cubicBezTo>
                  <a:cubicBezTo>
                    <a:pt x="2828" y="6496"/>
                    <a:pt x="2759" y="6525"/>
                    <a:pt x="2712" y="6583"/>
                  </a:cubicBezTo>
                  <a:lnTo>
                    <a:pt x="94" y="12168"/>
                  </a:lnTo>
                  <a:cubicBezTo>
                    <a:pt x="1" y="12260"/>
                    <a:pt x="1" y="12469"/>
                    <a:pt x="94" y="12469"/>
                  </a:cubicBezTo>
                  <a:cubicBezTo>
                    <a:pt x="148" y="12496"/>
                    <a:pt x="196" y="12507"/>
                    <a:pt x="238" y="12507"/>
                  </a:cubicBezTo>
                  <a:cubicBezTo>
                    <a:pt x="337" y="12507"/>
                    <a:pt x="395" y="12442"/>
                    <a:pt x="395" y="12376"/>
                  </a:cubicBezTo>
                  <a:lnTo>
                    <a:pt x="2133" y="8900"/>
                  </a:lnTo>
                  <a:lnTo>
                    <a:pt x="2805" y="9479"/>
                  </a:lnTo>
                  <a:cubicBezTo>
                    <a:pt x="2805" y="9526"/>
                    <a:pt x="2852" y="9549"/>
                    <a:pt x="2909" y="9549"/>
                  </a:cubicBezTo>
                  <a:cubicBezTo>
                    <a:pt x="2967" y="9549"/>
                    <a:pt x="3037" y="9526"/>
                    <a:pt x="3083" y="9479"/>
                  </a:cubicBezTo>
                  <a:lnTo>
                    <a:pt x="3755" y="8784"/>
                  </a:lnTo>
                  <a:lnTo>
                    <a:pt x="4335" y="10059"/>
                  </a:lnTo>
                  <a:lnTo>
                    <a:pt x="2597" y="13813"/>
                  </a:lnTo>
                  <a:lnTo>
                    <a:pt x="186" y="13813"/>
                  </a:lnTo>
                  <a:cubicBezTo>
                    <a:pt x="94" y="13813"/>
                    <a:pt x="1" y="13906"/>
                    <a:pt x="1" y="13999"/>
                  </a:cubicBezTo>
                  <a:cubicBezTo>
                    <a:pt x="1" y="14114"/>
                    <a:pt x="94" y="14207"/>
                    <a:pt x="186" y="14207"/>
                  </a:cubicBezTo>
                  <a:lnTo>
                    <a:pt x="8784" y="14207"/>
                  </a:lnTo>
                  <a:cubicBezTo>
                    <a:pt x="8970" y="14207"/>
                    <a:pt x="9086" y="14114"/>
                    <a:pt x="9086" y="13999"/>
                  </a:cubicBezTo>
                  <a:cubicBezTo>
                    <a:pt x="9086" y="13906"/>
                    <a:pt x="8970" y="13813"/>
                    <a:pt x="8784" y="13813"/>
                  </a:cubicBezTo>
                  <a:lnTo>
                    <a:pt x="2991" y="13813"/>
                  </a:lnTo>
                  <a:lnTo>
                    <a:pt x="4914" y="9850"/>
                  </a:lnTo>
                  <a:lnTo>
                    <a:pt x="5215" y="10151"/>
                  </a:lnTo>
                  <a:cubicBezTo>
                    <a:pt x="5262" y="10198"/>
                    <a:pt x="5308" y="10221"/>
                    <a:pt x="5354" y="10221"/>
                  </a:cubicBezTo>
                  <a:cubicBezTo>
                    <a:pt x="5401" y="10221"/>
                    <a:pt x="5447" y="10198"/>
                    <a:pt x="5494" y="10151"/>
                  </a:cubicBezTo>
                  <a:lnTo>
                    <a:pt x="6281" y="9479"/>
                  </a:lnTo>
                  <a:lnTo>
                    <a:pt x="6954" y="10151"/>
                  </a:lnTo>
                  <a:cubicBezTo>
                    <a:pt x="7000" y="10198"/>
                    <a:pt x="7069" y="10221"/>
                    <a:pt x="7142" y="10221"/>
                  </a:cubicBezTo>
                  <a:cubicBezTo>
                    <a:pt x="7214" y="10221"/>
                    <a:pt x="7290" y="10198"/>
                    <a:pt x="7348" y="10151"/>
                  </a:cubicBezTo>
                  <a:lnTo>
                    <a:pt x="8020" y="9479"/>
                  </a:lnTo>
                  <a:lnTo>
                    <a:pt x="8784" y="10151"/>
                  </a:lnTo>
                  <a:cubicBezTo>
                    <a:pt x="8831" y="10198"/>
                    <a:pt x="8877" y="10221"/>
                    <a:pt x="8926" y="10221"/>
                  </a:cubicBezTo>
                  <a:cubicBezTo>
                    <a:pt x="8976" y="10221"/>
                    <a:pt x="9028" y="10198"/>
                    <a:pt x="9086" y="10151"/>
                  </a:cubicBezTo>
                  <a:lnTo>
                    <a:pt x="9364" y="9850"/>
                  </a:lnTo>
                  <a:lnTo>
                    <a:pt x="11287" y="13813"/>
                  </a:lnTo>
                  <a:lnTo>
                    <a:pt x="9850" y="13813"/>
                  </a:lnTo>
                  <a:cubicBezTo>
                    <a:pt x="9758" y="13813"/>
                    <a:pt x="9665" y="13906"/>
                    <a:pt x="9665" y="13999"/>
                  </a:cubicBezTo>
                  <a:cubicBezTo>
                    <a:pt x="9665" y="14114"/>
                    <a:pt x="9758" y="14207"/>
                    <a:pt x="9850" y="14207"/>
                  </a:cubicBezTo>
                  <a:lnTo>
                    <a:pt x="14092" y="14207"/>
                  </a:lnTo>
                  <a:cubicBezTo>
                    <a:pt x="14184" y="14207"/>
                    <a:pt x="14300" y="14114"/>
                    <a:pt x="14300" y="13999"/>
                  </a:cubicBezTo>
                  <a:cubicBezTo>
                    <a:pt x="14300" y="13906"/>
                    <a:pt x="14184" y="13813"/>
                    <a:pt x="14092" y="13813"/>
                  </a:cubicBezTo>
                  <a:lnTo>
                    <a:pt x="11774" y="13813"/>
                  </a:lnTo>
                  <a:lnTo>
                    <a:pt x="10430" y="11102"/>
                  </a:lnTo>
                  <a:lnTo>
                    <a:pt x="11009" y="9943"/>
                  </a:lnTo>
                  <a:lnTo>
                    <a:pt x="11681" y="10638"/>
                  </a:lnTo>
                  <a:cubicBezTo>
                    <a:pt x="11728" y="10685"/>
                    <a:pt x="11774" y="10708"/>
                    <a:pt x="11823" y="10708"/>
                  </a:cubicBezTo>
                  <a:cubicBezTo>
                    <a:pt x="11872" y="10708"/>
                    <a:pt x="11925" y="10685"/>
                    <a:pt x="11983" y="10638"/>
                  </a:cubicBezTo>
                  <a:lnTo>
                    <a:pt x="12655" y="9943"/>
                  </a:lnTo>
                  <a:lnTo>
                    <a:pt x="13906" y="12469"/>
                  </a:lnTo>
                  <a:cubicBezTo>
                    <a:pt x="13906" y="12515"/>
                    <a:pt x="13952" y="12539"/>
                    <a:pt x="14010" y="12539"/>
                  </a:cubicBezTo>
                  <a:cubicBezTo>
                    <a:pt x="14068" y="12539"/>
                    <a:pt x="14138" y="12515"/>
                    <a:pt x="14184" y="12469"/>
                  </a:cubicBezTo>
                  <a:cubicBezTo>
                    <a:pt x="14300" y="12469"/>
                    <a:pt x="14300" y="12376"/>
                    <a:pt x="14184" y="12260"/>
                  </a:cubicBezTo>
                  <a:lnTo>
                    <a:pt x="11983" y="7927"/>
                  </a:lnTo>
                  <a:cubicBezTo>
                    <a:pt x="11983" y="7834"/>
                    <a:pt x="11907" y="7788"/>
                    <a:pt x="11832" y="7788"/>
                  </a:cubicBezTo>
                  <a:cubicBezTo>
                    <a:pt x="11757" y="7788"/>
                    <a:pt x="11681" y="7834"/>
                    <a:pt x="11681" y="7927"/>
                  </a:cubicBezTo>
                  <a:lnTo>
                    <a:pt x="10244" y="10638"/>
                  </a:lnTo>
                  <a:lnTo>
                    <a:pt x="7348" y="4636"/>
                  </a:lnTo>
                  <a:lnTo>
                    <a:pt x="7348" y="2226"/>
                  </a:lnTo>
                  <a:lnTo>
                    <a:pt x="8020" y="2226"/>
                  </a:lnTo>
                  <a:lnTo>
                    <a:pt x="8020" y="2898"/>
                  </a:lnTo>
                  <a:lnTo>
                    <a:pt x="8112" y="2990"/>
                  </a:lnTo>
                  <a:cubicBezTo>
                    <a:pt x="8205" y="3106"/>
                    <a:pt x="8205" y="3106"/>
                    <a:pt x="8298" y="3106"/>
                  </a:cubicBezTo>
                  <a:lnTo>
                    <a:pt x="12261" y="3106"/>
                  </a:lnTo>
                  <a:cubicBezTo>
                    <a:pt x="12446" y="3106"/>
                    <a:pt x="12562" y="2898"/>
                    <a:pt x="12446" y="2712"/>
                  </a:cubicBezTo>
                  <a:lnTo>
                    <a:pt x="11681" y="2040"/>
                  </a:lnTo>
                  <a:lnTo>
                    <a:pt x="12446" y="1252"/>
                  </a:lnTo>
                  <a:cubicBezTo>
                    <a:pt x="12562" y="1160"/>
                    <a:pt x="12446" y="882"/>
                    <a:pt x="12261" y="882"/>
                  </a:cubicBezTo>
                  <a:lnTo>
                    <a:pt x="10430" y="882"/>
                  </a:lnTo>
                  <a:lnTo>
                    <a:pt x="10430" y="209"/>
                  </a:lnTo>
                  <a:cubicBezTo>
                    <a:pt x="10430" y="94"/>
                    <a:pt x="10430"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3"/>
            <p:cNvSpPr/>
            <p:nvPr/>
          </p:nvSpPr>
          <p:spPr>
            <a:xfrm>
              <a:off x="6439225" y="1521600"/>
              <a:ext cx="38850" cy="82300"/>
            </a:xfrm>
            <a:custGeom>
              <a:avLst/>
              <a:gdLst/>
              <a:ahLst/>
              <a:cxnLst/>
              <a:rect l="l" t="t" r="r" b="b"/>
              <a:pathLst>
                <a:path w="1554" h="3292" extrusionOk="0">
                  <a:moveTo>
                    <a:pt x="765" y="1"/>
                  </a:moveTo>
                  <a:cubicBezTo>
                    <a:pt x="673" y="1"/>
                    <a:pt x="580" y="117"/>
                    <a:pt x="580" y="210"/>
                  </a:cubicBezTo>
                  <a:lnTo>
                    <a:pt x="580" y="488"/>
                  </a:lnTo>
                  <a:cubicBezTo>
                    <a:pt x="186" y="488"/>
                    <a:pt x="1" y="789"/>
                    <a:pt x="1" y="1160"/>
                  </a:cubicBezTo>
                  <a:cubicBezTo>
                    <a:pt x="1" y="1554"/>
                    <a:pt x="279" y="1855"/>
                    <a:pt x="673" y="1855"/>
                  </a:cubicBezTo>
                  <a:lnTo>
                    <a:pt x="858" y="1855"/>
                  </a:lnTo>
                  <a:cubicBezTo>
                    <a:pt x="974" y="1855"/>
                    <a:pt x="1159" y="2040"/>
                    <a:pt x="1159" y="2133"/>
                  </a:cubicBezTo>
                  <a:cubicBezTo>
                    <a:pt x="1159" y="2318"/>
                    <a:pt x="974" y="2434"/>
                    <a:pt x="858" y="2434"/>
                  </a:cubicBezTo>
                  <a:lnTo>
                    <a:pt x="673" y="2434"/>
                  </a:lnTo>
                  <a:cubicBezTo>
                    <a:pt x="487" y="2434"/>
                    <a:pt x="395" y="2318"/>
                    <a:pt x="395" y="2226"/>
                  </a:cubicBezTo>
                  <a:cubicBezTo>
                    <a:pt x="395" y="2133"/>
                    <a:pt x="279" y="2040"/>
                    <a:pt x="186" y="2040"/>
                  </a:cubicBezTo>
                  <a:cubicBezTo>
                    <a:pt x="93" y="2040"/>
                    <a:pt x="1" y="2133"/>
                    <a:pt x="1" y="2226"/>
                  </a:cubicBezTo>
                  <a:cubicBezTo>
                    <a:pt x="1" y="2620"/>
                    <a:pt x="186" y="2805"/>
                    <a:pt x="580" y="2898"/>
                  </a:cubicBezTo>
                  <a:lnTo>
                    <a:pt x="580" y="3106"/>
                  </a:lnTo>
                  <a:cubicBezTo>
                    <a:pt x="580" y="3199"/>
                    <a:pt x="673" y="3292"/>
                    <a:pt x="765" y="3292"/>
                  </a:cubicBezTo>
                  <a:cubicBezTo>
                    <a:pt x="858" y="3292"/>
                    <a:pt x="974" y="3199"/>
                    <a:pt x="974" y="3106"/>
                  </a:cubicBezTo>
                  <a:lnTo>
                    <a:pt x="974" y="2898"/>
                  </a:lnTo>
                  <a:cubicBezTo>
                    <a:pt x="1345" y="2805"/>
                    <a:pt x="1553" y="2527"/>
                    <a:pt x="1553" y="2133"/>
                  </a:cubicBezTo>
                  <a:cubicBezTo>
                    <a:pt x="1553" y="1739"/>
                    <a:pt x="1252" y="1461"/>
                    <a:pt x="858" y="1461"/>
                  </a:cubicBezTo>
                  <a:lnTo>
                    <a:pt x="673" y="1461"/>
                  </a:lnTo>
                  <a:cubicBezTo>
                    <a:pt x="580" y="1461"/>
                    <a:pt x="395" y="1368"/>
                    <a:pt x="395" y="1160"/>
                  </a:cubicBezTo>
                  <a:cubicBezTo>
                    <a:pt x="395" y="974"/>
                    <a:pt x="580" y="882"/>
                    <a:pt x="673" y="882"/>
                  </a:cubicBezTo>
                  <a:lnTo>
                    <a:pt x="974" y="882"/>
                  </a:lnTo>
                  <a:cubicBezTo>
                    <a:pt x="1067" y="882"/>
                    <a:pt x="1159" y="974"/>
                    <a:pt x="1159" y="1067"/>
                  </a:cubicBezTo>
                  <a:lnTo>
                    <a:pt x="1159" y="1276"/>
                  </a:lnTo>
                  <a:cubicBezTo>
                    <a:pt x="1159" y="1368"/>
                    <a:pt x="1252" y="1461"/>
                    <a:pt x="1345" y="1461"/>
                  </a:cubicBezTo>
                  <a:cubicBezTo>
                    <a:pt x="1438" y="1461"/>
                    <a:pt x="1553" y="1368"/>
                    <a:pt x="1553" y="1276"/>
                  </a:cubicBezTo>
                  <a:lnTo>
                    <a:pt x="1553" y="1067"/>
                  </a:lnTo>
                  <a:cubicBezTo>
                    <a:pt x="1553" y="789"/>
                    <a:pt x="1345" y="488"/>
                    <a:pt x="974" y="395"/>
                  </a:cubicBezTo>
                  <a:lnTo>
                    <a:pt x="974" y="210"/>
                  </a:lnTo>
                  <a:cubicBezTo>
                    <a:pt x="974" y="117"/>
                    <a:pt x="858"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3"/>
            <p:cNvSpPr/>
            <p:nvPr/>
          </p:nvSpPr>
          <p:spPr>
            <a:xfrm>
              <a:off x="6347675" y="1594025"/>
              <a:ext cx="40600" cy="82300"/>
            </a:xfrm>
            <a:custGeom>
              <a:avLst/>
              <a:gdLst/>
              <a:ahLst/>
              <a:cxnLst/>
              <a:rect l="l" t="t" r="r" b="b"/>
              <a:pathLst>
                <a:path w="1624" h="3292" extrusionOk="0">
                  <a:moveTo>
                    <a:pt x="858" y="1"/>
                  </a:moveTo>
                  <a:cubicBezTo>
                    <a:pt x="673" y="1"/>
                    <a:pt x="580" y="117"/>
                    <a:pt x="580" y="209"/>
                  </a:cubicBezTo>
                  <a:lnTo>
                    <a:pt x="580" y="487"/>
                  </a:lnTo>
                  <a:cubicBezTo>
                    <a:pt x="279" y="487"/>
                    <a:pt x="1" y="789"/>
                    <a:pt x="1" y="1160"/>
                  </a:cubicBezTo>
                  <a:cubicBezTo>
                    <a:pt x="1" y="1554"/>
                    <a:pt x="372" y="1855"/>
                    <a:pt x="766" y="1855"/>
                  </a:cubicBezTo>
                  <a:lnTo>
                    <a:pt x="858" y="1855"/>
                  </a:lnTo>
                  <a:cubicBezTo>
                    <a:pt x="1044" y="1855"/>
                    <a:pt x="1160" y="2040"/>
                    <a:pt x="1160" y="2133"/>
                  </a:cubicBezTo>
                  <a:cubicBezTo>
                    <a:pt x="1160" y="2318"/>
                    <a:pt x="1044" y="2434"/>
                    <a:pt x="858" y="2434"/>
                  </a:cubicBezTo>
                  <a:lnTo>
                    <a:pt x="673" y="2434"/>
                  </a:lnTo>
                  <a:cubicBezTo>
                    <a:pt x="580" y="2434"/>
                    <a:pt x="464" y="2318"/>
                    <a:pt x="464" y="2226"/>
                  </a:cubicBezTo>
                  <a:cubicBezTo>
                    <a:pt x="464" y="2133"/>
                    <a:pt x="372" y="2040"/>
                    <a:pt x="279" y="2040"/>
                  </a:cubicBezTo>
                  <a:cubicBezTo>
                    <a:pt x="94" y="2040"/>
                    <a:pt x="1" y="2133"/>
                    <a:pt x="1" y="2226"/>
                  </a:cubicBezTo>
                  <a:cubicBezTo>
                    <a:pt x="1" y="2620"/>
                    <a:pt x="279" y="2805"/>
                    <a:pt x="580" y="2898"/>
                  </a:cubicBezTo>
                  <a:lnTo>
                    <a:pt x="580" y="3106"/>
                  </a:lnTo>
                  <a:cubicBezTo>
                    <a:pt x="580" y="3199"/>
                    <a:pt x="673" y="3292"/>
                    <a:pt x="858" y="3292"/>
                  </a:cubicBezTo>
                  <a:cubicBezTo>
                    <a:pt x="951" y="3292"/>
                    <a:pt x="1044" y="3199"/>
                    <a:pt x="1044" y="3106"/>
                  </a:cubicBezTo>
                  <a:lnTo>
                    <a:pt x="1044" y="2898"/>
                  </a:lnTo>
                  <a:cubicBezTo>
                    <a:pt x="1345" y="2805"/>
                    <a:pt x="1623" y="2527"/>
                    <a:pt x="1623" y="2133"/>
                  </a:cubicBezTo>
                  <a:cubicBezTo>
                    <a:pt x="1623" y="1739"/>
                    <a:pt x="1252" y="1461"/>
                    <a:pt x="858" y="1461"/>
                  </a:cubicBezTo>
                  <a:lnTo>
                    <a:pt x="766" y="1461"/>
                  </a:lnTo>
                  <a:cubicBezTo>
                    <a:pt x="580" y="1461"/>
                    <a:pt x="464" y="1368"/>
                    <a:pt x="464" y="1160"/>
                  </a:cubicBezTo>
                  <a:cubicBezTo>
                    <a:pt x="464" y="974"/>
                    <a:pt x="580" y="881"/>
                    <a:pt x="766" y="881"/>
                  </a:cubicBezTo>
                  <a:lnTo>
                    <a:pt x="951" y="881"/>
                  </a:lnTo>
                  <a:cubicBezTo>
                    <a:pt x="1044" y="881"/>
                    <a:pt x="1160" y="974"/>
                    <a:pt x="1160" y="1067"/>
                  </a:cubicBezTo>
                  <a:lnTo>
                    <a:pt x="1160" y="1275"/>
                  </a:lnTo>
                  <a:cubicBezTo>
                    <a:pt x="1160" y="1368"/>
                    <a:pt x="1252" y="1461"/>
                    <a:pt x="1438" y="1461"/>
                  </a:cubicBezTo>
                  <a:cubicBezTo>
                    <a:pt x="1531" y="1461"/>
                    <a:pt x="1623" y="1368"/>
                    <a:pt x="1623" y="1275"/>
                  </a:cubicBezTo>
                  <a:lnTo>
                    <a:pt x="1623" y="1067"/>
                  </a:lnTo>
                  <a:cubicBezTo>
                    <a:pt x="1623" y="789"/>
                    <a:pt x="1345" y="487"/>
                    <a:pt x="1044" y="395"/>
                  </a:cubicBezTo>
                  <a:lnTo>
                    <a:pt x="1044" y="209"/>
                  </a:lnTo>
                  <a:cubicBezTo>
                    <a:pt x="1044" y="117"/>
                    <a:pt x="951"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3"/>
            <p:cNvSpPr/>
            <p:nvPr/>
          </p:nvSpPr>
          <p:spPr>
            <a:xfrm>
              <a:off x="6584075" y="1616050"/>
              <a:ext cx="38850" cy="82300"/>
            </a:xfrm>
            <a:custGeom>
              <a:avLst/>
              <a:gdLst/>
              <a:ahLst/>
              <a:cxnLst/>
              <a:rect l="l" t="t" r="r" b="b"/>
              <a:pathLst>
                <a:path w="1554" h="3292" extrusionOk="0">
                  <a:moveTo>
                    <a:pt x="765" y="0"/>
                  </a:moveTo>
                  <a:cubicBezTo>
                    <a:pt x="673" y="0"/>
                    <a:pt x="580" y="93"/>
                    <a:pt x="580" y="186"/>
                  </a:cubicBezTo>
                  <a:lnTo>
                    <a:pt x="580" y="487"/>
                  </a:lnTo>
                  <a:cubicBezTo>
                    <a:pt x="186" y="487"/>
                    <a:pt x="0" y="765"/>
                    <a:pt x="0" y="1159"/>
                  </a:cubicBezTo>
                  <a:cubicBezTo>
                    <a:pt x="0" y="1553"/>
                    <a:pt x="279" y="1831"/>
                    <a:pt x="673" y="1831"/>
                  </a:cubicBezTo>
                  <a:lnTo>
                    <a:pt x="858" y="1831"/>
                  </a:lnTo>
                  <a:cubicBezTo>
                    <a:pt x="974" y="1831"/>
                    <a:pt x="1159" y="2017"/>
                    <a:pt x="1159" y="2225"/>
                  </a:cubicBezTo>
                  <a:cubicBezTo>
                    <a:pt x="1159" y="2318"/>
                    <a:pt x="974" y="2503"/>
                    <a:pt x="858" y="2503"/>
                  </a:cubicBezTo>
                  <a:lnTo>
                    <a:pt x="673" y="2503"/>
                  </a:lnTo>
                  <a:cubicBezTo>
                    <a:pt x="487" y="2503"/>
                    <a:pt x="394" y="2411"/>
                    <a:pt x="394" y="2225"/>
                  </a:cubicBezTo>
                  <a:cubicBezTo>
                    <a:pt x="394" y="2133"/>
                    <a:pt x="279" y="2017"/>
                    <a:pt x="186" y="2017"/>
                  </a:cubicBezTo>
                  <a:cubicBezTo>
                    <a:pt x="93" y="2017"/>
                    <a:pt x="0" y="2133"/>
                    <a:pt x="0" y="2225"/>
                  </a:cubicBezTo>
                  <a:cubicBezTo>
                    <a:pt x="0" y="2596"/>
                    <a:pt x="186" y="2897"/>
                    <a:pt x="580" y="2897"/>
                  </a:cubicBezTo>
                  <a:lnTo>
                    <a:pt x="580" y="3083"/>
                  </a:lnTo>
                  <a:cubicBezTo>
                    <a:pt x="580" y="3175"/>
                    <a:pt x="673" y="3291"/>
                    <a:pt x="765" y="3291"/>
                  </a:cubicBezTo>
                  <a:cubicBezTo>
                    <a:pt x="858" y="3291"/>
                    <a:pt x="974" y="3175"/>
                    <a:pt x="974" y="3083"/>
                  </a:cubicBezTo>
                  <a:lnTo>
                    <a:pt x="974" y="2897"/>
                  </a:lnTo>
                  <a:cubicBezTo>
                    <a:pt x="1345" y="2805"/>
                    <a:pt x="1553" y="2503"/>
                    <a:pt x="1553" y="2225"/>
                  </a:cubicBezTo>
                  <a:cubicBezTo>
                    <a:pt x="1553" y="1739"/>
                    <a:pt x="1252" y="1437"/>
                    <a:pt x="858" y="1437"/>
                  </a:cubicBezTo>
                  <a:lnTo>
                    <a:pt x="673" y="1437"/>
                  </a:lnTo>
                  <a:cubicBezTo>
                    <a:pt x="580" y="1437"/>
                    <a:pt x="394" y="1345"/>
                    <a:pt x="394" y="1159"/>
                  </a:cubicBezTo>
                  <a:cubicBezTo>
                    <a:pt x="394" y="974"/>
                    <a:pt x="580" y="858"/>
                    <a:pt x="673" y="858"/>
                  </a:cubicBezTo>
                  <a:lnTo>
                    <a:pt x="974" y="858"/>
                  </a:lnTo>
                  <a:cubicBezTo>
                    <a:pt x="1067" y="858"/>
                    <a:pt x="1159" y="974"/>
                    <a:pt x="1159" y="1067"/>
                  </a:cubicBezTo>
                  <a:lnTo>
                    <a:pt x="1159" y="1252"/>
                  </a:lnTo>
                  <a:cubicBezTo>
                    <a:pt x="1159" y="1345"/>
                    <a:pt x="1252" y="1437"/>
                    <a:pt x="1345" y="1437"/>
                  </a:cubicBezTo>
                  <a:cubicBezTo>
                    <a:pt x="1437" y="1437"/>
                    <a:pt x="1553" y="1345"/>
                    <a:pt x="1553" y="1252"/>
                  </a:cubicBezTo>
                  <a:lnTo>
                    <a:pt x="1553" y="1067"/>
                  </a:lnTo>
                  <a:cubicBezTo>
                    <a:pt x="1553" y="765"/>
                    <a:pt x="1345" y="487"/>
                    <a:pt x="974" y="487"/>
                  </a:cubicBezTo>
                  <a:lnTo>
                    <a:pt x="974" y="186"/>
                  </a:lnTo>
                  <a:cubicBezTo>
                    <a:pt x="974" y="93"/>
                    <a:pt x="858"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73"/>
          <p:cNvGrpSpPr/>
          <p:nvPr/>
        </p:nvGrpSpPr>
        <p:grpSpPr>
          <a:xfrm>
            <a:off x="4332596" y="1996774"/>
            <a:ext cx="482088" cy="459460"/>
            <a:chOff x="2571875" y="1515685"/>
            <a:chExt cx="357500" cy="355450"/>
          </a:xfrm>
        </p:grpSpPr>
        <p:sp>
          <p:nvSpPr>
            <p:cNvPr id="515" name="Google Shape;515;p73"/>
            <p:cNvSpPr/>
            <p:nvPr/>
          </p:nvSpPr>
          <p:spPr>
            <a:xfrm>
              <a:off x="2749130" y="1682976"/>
              <a:ext cx="74775" cy="43475"/>
            </a:xfrm>
            <a:custGeom>
              <a:avLst/>
              <a:gdLst/>
              <a:ahLst/>
              <a:cxnLst/>
              <a:rect l="l" t="t" r="r" b="b"/>
              <a:pathLst>
                <a:path w="2991" h="1739" extrusionOk="0">
                  <a:moveTo>
                    <a:pt x="186" y="0"/>
                  </a:moveTo>
                  <a:cubicBezTo>
                    <a:pt x="94" y="0"/>
                    <a:pt x="1" y="93"/>
                    <a:pt x="1" y="186"/>
                  </a:cubicBezTo>
                  <a:cubicBezTo>
                    <a:pt x="1" y="278"/>
                    <a:pt x="1" y="371"/>
                    <a:pt x="186" y="487"/>
                  </a:cubicBezTo>
                  <a:lnTo>
                    <a:pt x="673" y="580"/>
                  </a:lnTo>
                  <a:lnTo>
                    <a:pt x="2596" y="1738"/>
                  </a:lnTo>
                  <a:cubicBezTo>
                    <a:pt x="2712" y="1738"/>
                    <a:pt x="2805" y="1738"/>
                    <a:pt x="2898" y="1646"/>
                  </a:cubicBezTo>
                  <a:cubicBezTo>
                    <a:pt x="2990" y="1530"/>
                    <a:pt x="2898" y="1437"/>
                    <a:pt x="2805" y="1344"/>
                  </a:cubicBezTo>
                  <a:lnTo>
                    <a:pt x="858" y="186"/>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3"/>
            <p:cNvSpPr/>
            <p:nvPr/>
          </p:nvSpPr>
          <p:spPr>
            <a:xfrm>
              <a:off x="2571875" y="1515685"/>
              <a:ext cx="357500" cy="355450"/>
            </a:xfrm>
            <a:custGeom>
              <a:avLst/>
              <a:gdLst/>
              <a:ahLst/>
              <a:cxnLst/>
              <a:rect l="l" t="t" r="r" b="b"/>
              <a:pathLst>
                <a:path w="14300" h="14218" extrusionOk="0">
                  <a:moveTo>
                    <a:pt x="4653" y="8908"/>
                  </a:moveTo>
                  <a:cubicBezTo>
                    <a:pt x="4744" y="8908"/>
                    <a:pt x="4837" y="8930"/>
                    <a:pt x="4913" y="8969"/>
                  </a:cubicBezTo>
                  <a:cubicBezTo>
                    <a:pt x="5215" y="9061"/>
                    <a:pt x="5215" y="9340"/>
                    <a:pt x="5122" y="9641"/>
                  </a:cubicBezTo>
                  <a:lnTo>
                    <a:pt x="3963" y="11472"/>
                  </a:lnTo>
                  <a:cubicBezTo>
                    <a:pt x="3896" y="11606"/>
                    <a:pt x="3720" y="11703"/>
                    <a:pt x="3523" y="11703"/>
                  </a:cubicBezTo>
                  <a:cubicBezTo>
                    <a:pt x="3447" y="11703"/>
                    <a:pt x="3368" y="11689"/>
                    <a:pt x="3291" y="11657"/>
                  </a:cubicBezTo>
                  <a:cubicBezTo>
                    <a:pt x="3083" y="11472"/>
                    <a:pt x="2990" y="11194"/>
                    <a:pt x="3175" y="10985"/>
                  </a:cubicBezTo>
                  <a:lnTo>
                    <a:pt x="4334" y="9061"/>
                  </a:lnTo>
                  <a:cubicBezTo>
                    <a:pt x="4402" y="8953"/>
                    <a:pt x="4525" y="8908"/>
                    <a:pt x="4653" y="8908"/>
                  </a:cubicBezTo>
                  <a:close/>
                  <a:moveTo>
                    <a:pt x="5595" y="9963"/>
                  </a:moveTo>
                  <a:cubicBezTo>
                    <a:pt x="5684" y="9963"/>
                    <a:pt x="5780" y="9990"/>
                    <a:pt x="5887" y="10035"/>
                  </a:cubicBezTo>
                  <a:cubicBezTo>
                    <a:pt x="6072" y="10127"/>
                    <a:pt x="6188" y="10498"/>
                    <a:pt x="5979" y="10707"/>
                  </a:cubicBezTo>
                  <a:lnTo>
                    <a:pt x="5122" y="12144"/>
                  </a:lnTo>
                  <a:cubicBezTo>
                    <a:pt x="4988" y="12338"/>
                    <a:pt x="4825" y="12407"/>
                    <a:pt x="4676" y="12407"/>
                  </a:cubicBezTo>
                  <a:cubicBezTo>
                    <a:pt x="4594" y="12407"/>
                    <a:pt x="4516" y="12385"/>
                    <a:pt x="4450" y="12352"/>
                  </a:cubicBezTo>
                  <a:cubicBezTo>
                    <a:pt x="4241" y="12144"/>
                    <a:pt x="4149" y="11958"/>
                    <a:pt x="4334" y="11657"/>
                  </a:cubicBezTo>
                  <a:lnTo>
                    <a:pt x="5215" y="10220"/>
                  </a:lnTo>
                  <a:cubicBezTo>
                    <a:pt x="5329" y="10034"/>
                    <a:pt x="5452" y="9963"/>
                    <a:pt x="5595" y="9963"/>
                  </a:cubicBezTo>
                  <a:close/>
                  <a:moveTo>
                    <a:pt x="6593" y="11042"/>
                  </a:moveTo>
                  <a:cubicBezTo>
                    <a:pt x="6653" y="11042"/>
                    <a:pt x="6713" y="11053"/>
                    <a:pt x="6767" y="11078"/>
                  </a:cubicBezTo>
                  <a:cubicBezTo>
                    <a:pt x="6953" y="11286"/>
                    <a:pt x="7046" y="11564"/>
                    <a:pt x="6953" y="11773"/>
                  </a:cubicBezTo>
                  <a:lnTo>
                    <a:pt x="6188" y="12932"/>
                  </a:lnTo>
                  <a:cubicBezTo>
                    <a:pt x="6188" y="13024"/>
                    <a:pt x="6072" y="13024"/>
                    <a:pt x="5887" y="13117"/>
                  </a:cubicBezTo>
                  <a:cubicBezTo>
                    <a:pt x="5794" y="13117"/>
                    <a:pt x="5701" y="13117"/>
                    <a:pt x="5609" y="13024"/>
                  </a:cubicBezTo>
                  <a:cubicBezTo>
                    <a:pt x="5400" y="12932"/>
                    <a:pt x="5307" y="12630"/>
                    <a:pt x="5400" y="12445"/>
                  </a:cubicBezTo>
                  <a:lnTo>
                    <a:pt x="6188" y="11286"/>
                  </a:lnTo>
                  <a:cubicBezTo>
                    <a:pt x="6256" y="11133"/>
                    <a:pt x="6425" y="11042"/>
                    <a:pt x="6593" y="11042"/>
                  </a:cubicBezTo>
                  <a:close/>
                  <a:moveTo>
                    <a:pt x="9363" y="5771"/>
                  </a:moveTo>
                  <a:lnTo>
                    <a:pt x="12167" y="8575"/>
                  </a:lnTo>
                  <a:lnTo>
                    <a:pt x="11588" y="9154"/>
                  </a:lnTo>
                  <a:lnTo>
                    <a:pt x="10615" y="8482"/>
                  </a:lnTo>
                  <a:cubicBezTo>
                    <a:pt x="10587" y="8455"/>
                    <a:pt x="10552" y="8444"/>
                    <a:pt x="10516" y="8444"/>
                  </a:cubicBezTo>
                  <a:cubicBezTo>
                    <a:pt x="10429" y="8444"/>
                    <a:pt x="10336" y="8509"/>
                    <a:pt x="10336" y="8575"/>
                  </a:cubicBezTo>
                  <a:cubicBezTo>
                    <a:pt x="10244" y="8667"/>
                    <a:pt x="10244" y="8760"/>
                    <a:pt x="10336" y="8876"/>
                  </a:cubicBezTo>
                  <a:lnTo>
                    <a:pt x="11866" y="9826"/>
                  </a:lnTo>
                  <a:cubicBezTo>
                    <a:pt x="12075" y="9919"/>
                    <a:pt x="12167" y="10220"/>
                    <a:pt x="12075" y="10406"/>
                  </a:cubicBezTo>
                  <a:cubicBezTo>
                    <a:pt x="11921" y="10559"/>
                    <a:pt x="11780" y="10650"/>
                    <a:pt x="11605" y="10650"/>
                  </a:cubicBezTo>
                  <a:cubicBezTo>
                    <a:pt x="11542" y="10650"/>
                    <a:pt x="11476" y="10639"/>
                    <a:pt x="11402" y="10614"/>
                  </a:cubicBezTo>
                  <a:lnTo>
                    <a:pt x="9757" y="9548"/>
                  </a:lnTo>
                  <a:cubicBezTo>
                    <a:pt x="9664" y="9548"/>
                    <a:pt x="9548" y="9548"/>
                    <a:pt x="9456" y="9641"/>
                  </a:cubicBezTo>
                  <a:cubicBezTo>
                    <a:pt x="9456" y="9734"/>
                    <a:pt x="9456" y="9826"/>
                    <a:pt x="9548" y="9919"/>
                  </a:cubicBezTo>
                  <a:lnTo>
                    <a:pt x="10823" y="10707"/>
                  </a:lnTo>
                  <a:cubicBezTo>
                    <a:pt x="11009" y="10800"/>
                    <a:pt x="11101" y="11078"/>
                    <a:pt x="11009" y="11286"/>
                  </a:cubicBezTo>
                  <a:cubicBezTo>
                    <a:pt x="10891" y="11463"/>
                    <a:pt x="10727" y="11527"/>
                    <a:pt x="10575" y="11527"/>
                  </a:cubicBezTo>
                  <a:cubicBezTo>
                    <a:pt x="10488" y="11527"/>
                    <a:pt x="10404" y="11506"/>
                    <a:pt x="10336" y="11472"/>
                  </a:cubicBezTo>
                  <a:lnTo>
                    <a:pt x="9178" y="10800"/>
                  </a:lnTo>
                  <a:cubicBezTo>
                    <a:pt x="9131" y="10753"/>
                    <a:pt x="9079" y="10730"/>
                    <a:pt x="9027" y="10730"/>
                  </a:cubicBezTo>
                  <a:cubicBezTo>
                    <a:pt x="8975" y="10730"/>
                    <a:pt x="8923" y="10753"/>
                    <a:pt x="8876" y="10800"/>
                  </a:cubicBezTo>
                  <a:cubicBezTo>
                    <a:pt x="8876" y="10892"/>
                    <a:pt x="8876" y="11078"/>
                    <a:pt x="8969" y="11078"/>
                  </a:cubicBezTo>
                  <a:lnTo>
                    <a:pt x="9757" y="11564"/>
                  </a:lnTo>
                  <a:cubicBezTo>
                    <a:pt x="9942" y="11773"/>
                    <a:pt x="10035" y="12051"/>
                    <a:pt x="9850" y="12236"/>
                  </a:cubicBezTo>
                  <a:cubicBezTo>
                    <a:pt x="9792" y="12367"/>
                    <a:pt x="9652" y="12452"/>
                    <a:pt x="9510" y="12452"/>
                  </a:cubicBezTo>
                  <a:cubicBezTo>
                    <a:pt x="9425" y="12452"/>
                    <a:pt x="9340" y="12422"/>
                    <a:pt x="9270" y="12352"/>
                  </a:cubicBezTo>
                  <a:lnTo>
                    <a:pt x="8598" y="11958"/>
                  </a:lnTo>
                  <a:cubicBezTo>
                    <a:pt x="8506" y="11958"/>
                    <a:pt x="8390" y="11958"/>
                    <a:pt x="8297" y="12051"/>
                  </a:cubicBezTo>
                  <a:cubicBezTo>
                    <a:pt x="8204" y="12144"/>
                    <a:pt x="8297" y="12236"/>
                    <a:pt x="8390" y="12352"/>
                  </a:cubicBezTo>
                  <a:lnTo>
                    <a:pt x="8691" y="12538"/>
                  </a:lnTo>
                  <a:cubicBezTo>
                    <a:pt x="8876" y="12630"/>
                    <a:pt x="8969" y="12932"/>
                    <a:pt x="8784" y="13117"/>
                  </a:cubicBezTo>
                  <a:cubicBezTo>
                    <a:pt x="8716" y="13253"/>
                    <a:pt x="8536" y="13339"/>
                    <a:pt x="8372" y="13339"/>
                  </a:cubicBezTo>
                  <a:cubicBezTo>
                    <a:pt x="8312" y="13339"/>
                    <a:pt x="8254" y="13327"/>
                    <a:pt x="8204" y="13302"/>
                  </a:cubicBezTo>
                  <a:lnTo>
                    <a:pt x="8112" y="13210"/>
                  </a:lnTo>
                  <a:lnTo>
                    <a:pt x="8204" y="13024"/>
                  </a:lnTo>
                  <a:cubicBezTo>
                    <a:pt x="8297" y="12816"/>
                    <a:pt x="8297" y="12630"/>
                    <a:pt x="8297" y="12352"/>
                  </a:cubicBezTo>
                  <a:cubicBezTo>
                    <a:pt x="8204" y="12144"/>
                    <a:pt x="8112" y="11958"/>
                    <a:pt x="7926" y="11866"/>
                  </a:cubicBezTo>
                  <a:cubicBezTo>
                    <a:pt x="7718" y="11773"/>
                    <a:pt x="7532" y="11657"/>
                    <a:pt x="7347" y="11657"/>
                  </a:cubicBezTo>
                  <a:cubicBezTo>
                    <a:pt x="7440" y="11564"/>
                    <a:pt x="7440" y="11472"/>
                    <a:pt x="7347" y="11286"/>
                  </a:cubicBezTo>
                  <a:cubicBezTo>
                    <a:pt x="7347" y="11078"/>
                    <a:pt x="7138" y="10892"/>
                    <a:pt x="6953" y="10707"/>
                  </a:cubicBezTo>
                  <a:cubicBezTo>
                    <a:pt x="6860" y="10707"/>
                    <a:pt x="6652" y="10614"/>
                    <a:pt x="6466" y="10614"/>
                  </a:cubicBezTo>
                  <a:cubicBezTo>
                    <a:pt x="6559" y="10220"/>
                    <a:pt x="6373" y="9826"/>
                    <a:pt x="6072" y="9641"/>
                  </a:cubicBezTo>
                  <a:cubicBezTo>
                    <a:pt x="5887" y="9548"/>
                    <a:pt x="5701" y="9548"/>
                    <a:pt x="5609" y="9548"/>
                  </a:cubicBezTo>
                  <a:cubicBezTo>
                    <a:pt x="5701" y="9154"/>
                    <a:pt x="5493" y="8760"/>
                    <a:pt x="5215" y="8575"/>
                  </a:cubicBezTo>
                  <a:cubicBezTo>
                    <a:pt x="5055" y="8514"/>
                    <a:pt x="4895" y="8483"/>
                    <a:pt x="4742" y="8483"/>
                  </a:cubicBezTo>
                  <a:cubicBezTo>
                    <a:pt x="4431" y="8483"/>
                    <a:pt x="4150" y="8612"/>
                    <a:pt x="3963" y="8876"/>
                  </a:cubicBezTo>
                  <a:lnTo>
                    <a:pt x="3083" y="10313"/>
                  </a:lnTo>
                  <a:lnTo>
                    <a:pt x="2225" y="9826"/>
                  </a:lnTo>
                  <a:lnTo>
                    <a:pt x="3569" y="6443"/>
                  </a:lnTo>
                  <a:lnTo>
                    <a:pt x="4241" y="6559"/>
                  </a:lnTo>
                  <a:cubicBezTo>
                    <a:pt x="4056" y="6837"/>
                    <a:pt x="3963" y="7231"/>
                    <a:pt x="4149" y="7509"/>
                  </a:cubicBezTo>
                  <a:cubicBezTo>
                    <a:pt x="4241" y="7810"/>
                    <a:pt x="4635" y="7995"/>
                    <a:pt x="4913" y="7995"/>
                  </a:cubicBezTo>
                  <a:cubicBezTo>
                    <a:pt x="5029" y="7995"/>
                    <a:pt x="5215" y="7995"/>
                    <a:pt x="5307" y="7903"/>
                  </a:cubicBezTo>
                  <a:lnTo>
                    <a:pt x="6466" y="7416"/>
                  </a:lnTo>
                  <a:cubicBezTo>
                    <a:pt x="6652" y="7323"/>
                    <a:pt x="6652" y="7231"/>
                    <a:pt x="6652" y="7138"/>
                  </a:cubicBezTo>
                  <a:cubicBezTo>
                    <a:pt x="6585" y="7055"/>
                    <a:pt x="6519" y="6984"/>
                    <a:pt x="6453" y="6984"/>
                  </a:cubicBezTo>
                  <a:cubicBezTo>
                    <a:pt x="6426" y="6984"/>
                    <a:pt x="6400" y="6996"/>
                    <a:pt x="6373" y="7022"/>
                  </a:cubicBezTo>
                  <a:lnTo>
                    <a:pt x="5122" y="7509"/>
                  </a:lnTo>
                  <a:cubicBezTo>
                    <a:pt x="5060" y="7571"/>
                    <a:pt x="4992" y="7596"/>
                    <a:pt x="4925" y="7596"/>
                  </a:cubicBezTo>
                  <a:cubicBezTo>
                    <a:pt x="4765" y="7596"/>
                    <a:pt x="4608" y="7454"/>
                    <a:pt x="4543" y="7323"/>
                  </a:cubicBezTo>
                  <a:cubicBezTo>
                    <a:pt x="4450" y="7138"/>
                    <a:pt x="4543" y="6837"/>
                    <a:pt x="4728" y="6744"/>
                  </a:cubicBezTo>
                  <a:lnTo>
                    <a:pt x="6652" y="5863"/>
                  </a:lnTo>
                  <a:lnTo>
                    <a:pt x="8969" y="6072"/>
                  </a:lnTo>
                  <a:lnTo>
                    <a:pt x="9085" y="6072"/>
                  </a:lnTo>
                  <a:lnTo>
                    <a:pt x="9178" y="5979"/>
                  </a:lnTo>
                  <a:lnTo>
                    <a:pt x="9363" y="5771"/>
                  </a:lnTo>
                  <a:close/>
                  <a:moveTo>
                    <a:pt x="7461" y="12108"/>
                  </a:moveTo>
                  <a:cubicBezTo>
                    <a:pt x="7519" y="12108"/>
                    <a:pt x="7576" y="12119"/>
                    <a:pt x="7625" y="12144"/>
                  </a:cubicBezTo>
                  <a:cubicBezTo>
                    <a:pt x="7926" y="12352"/>
                    <a:pt x="7926" y="12630"/>
                    <a:pt x="7810" y="12816"/>
                  </a:cubicBezTo>
                  <a:lnTo>
                    <a:pt x="7347" y="13604"/>
                  </a:lnTo>
                  <a:cubicBezTo>
                    <a:pt x="7275" y="13718"/>
                    <a:pt x="7142" y="13797"/>
                    <a:pt x="7006" y="13797"/>
                  </a:cubicBezTo>
                  <a:cubicBezTo>
                    <a:pt x="6923" y="13797"/>
                    <a:pt x="6838" y="13767"/>
                    <a:pt x="6767" y="13696"/>
                  </a:cubicBezTo>
                  <a:cubicBezTo>
                    <a:pt x="6466" y="13604"/>
                    <a:pt x="6466" y="13302"/>
                    <a:pt x="6559" y="13117"/>
                  </a:cubicBezTo>
                  <a:lnTo>
                    <a:pt x="7046" y="12352"/>
                  </a:lnTo>
                  <a:cubicBezTo>
                    <a:pt x="7114" y="12199"/>
                    <a:pt x="7296" y="12108"/>
                    <a:pt x="7461" y="12108"/>
                  </a:cubicBezTo>
                  <a:close/>
                  <a:moveTo>
                    <a:pt x="14044" y="0"/>
                  </a:moveTo>
                  <a:cubicBezTo>
                    <a:pt x="13998" y="0"/>
                    <a:pt x="13952" y="23"/>
                    <a:pt x="13905" y="70"/>
                  </a:cubicBezTo>
                  <a:lnTo>
                    <a:pt x="8691" y="4913"/>
                  </a:lnTo>
                  <a:lnTo>
                    <a:pt x="8691" y="5191"/>
                  </a:lnTo>
                  <a:lnTo>
                    <a:pt x="9085" y="5493"/>
                  </a:lnTo>
                  <a:lnTo>
                    <a:pt x="8969" y="5585"/>
                  </a:lnTo>
                  <a:lnTo>
                    <a:pt x="6652" y="5400"/>
                  </a:lnTo>
                  <a:lnTo>
                    <a:pt x="6559" y="5400"/>
                  </a:lnTo>
                  <a:lnTo>
                    <a:pt x="4728" y="6257"/>
                  </a:lnTo>
                  <a:lnTo>
                    <a:pt x="3662" y="6072"/>
                  </a:lnTo>
                  <a:lnTo>
                    <a:pt x="3755" y="5863"/>
                  </a:lnTo>
                  <a:cubicBezTo>
                    <a:pt x="3871" y="5771"/>
                    <a:pt x="3755" y="5585"/>
                    <a:pt x="3662" y="5585"/>
                  </a:cubicBezTo>
                  <a:lnTo>
                    <a:pt x="278" y="4241"/>
                  </a:lnTo>
                  <a:cubicBezTo>
                    <a:pt x="186" y="4241"/>
                    <a:pt x="93" y="4241"/>
                    <a:pt x="93" y="4334"/>
                  </a:cubicBezTo>
                  <a:cubicBezTo>
                    <a:pt x="0" y="4519"/>
                    <a:pt x="93" y="4612"/>
                    <a:pt x="186" y="4612"/>
                  </a:cubicBezTo>
                  <a:lnTo>
                    <a:pt x="3291" y="5863"/>
                  </a:lnTo>
                  <a:lnTo>
                    <a:pt x="1437" y="10614"/>
                  </a:lnTo>
                  <a:lnTo>
                    <a:pt x="278" y="10220"/>
                  </a:lnTo>
                  <a:cubicBezTo>
                    <a:pt x="186" y="10220"/>
                    <a:pt x="93" y="10220"/>
                    <a:pt x="93" y="10313"/>
                  </a:cubicBezTo>
                  <a:cubicBezTo>
                    <a:pt x="0" y="10498"/>
                    <a:pt x="93" y="10614"/>
                    <a:pt x="186" y="10614"/>
                  </a:cubicBezTo>
                  <a:lnTo>
                    <a:pt x="1553" y="11078"/>
                  </a:lnTo>
                  <a:cubicBezTo>
                    <a:pt x="1646" y="11078"/>
                    <a:pt x="1738" y="11078"/>
                    <a:pt x="1738" y="10985"/>
                  </a:cubicBezTo>
                  <a:lnTo>
                    <a:pt x="2132" y="10220"/>
                  </a:lnTo>
                  <a:lnTo>
                    <a:pt x="2897" y="10614"/>
                  </a:lnTo>
                  <a:lnTo>
                    <a:pt x="2804" y="10800"/>
                  </a:lnTo>
                  <a:cubicBezTo>
                    <a:pt x="2596" y="11194"/>
                    <a:pt x="2712" y="11773"/>
                    <a:pt x="3083" y="11958"/>
                  </a:cubicBezTo>
                  <a:cubicBezTo>
                    <a:pt x="3205" y="12067"/>
                    <a:pt x="3351" y="12112"/>
                    <a:pt x="3511" y="12112"/>
                  </a:cubicBezTo>
                  <a:cubicBezTo>
                    <a:pt x="3625" y="12112"/>
                    <a:pt x="3746" y="12089"/>
                    <a:pt x="3871" y="12051"/>
                  </a:cubicBezTo>
                  <a:cubicBezTo>
                    <a:pt x="3871" y="12352"/>
                    <a:pt x="4056" y="12538"/>
                    <a:pt x="4241" y="12723"/>
                  </a:cubicBezTo>
                  <a:cubicBezTo>
                    <a:pt x="4346" y="12769"/>
                    <a:pt x="4467" y="12793"/>
                    <a:pt x="4586" y="12793"/>
                  </a:cubicBezTo>
                  <a:cubicBezTo>
                    <a:pt x="4705" y="12793"/>
                    <a:pt x="4821" y="12769"/>
                    <a:pt x="4913" y="12723"/>
                  </a:cubicBezTo>
                  <a:cubicBezTo>
                    <a:pt x="5029" y="13024"/>
                    <a:pt x="5122" y="13210"/>
                    <a:pt x="5400" y="13395"/>
                  </a:cubicBezTo>
                  <a:cubicBezTo>
                    <a:pt x="5549" y="13478"/>
                    <a:pt x="5734" y="13549"/>
                    <a:pt x="5894" y="13549"/>
                  </a:cubicBezTo>
                  <a:cubicBezTo>
                    <a:pt x="5959" y="13549"/>
                    <a:pt x="6019" y="13538"/>
                    <a:pt x="6072" y="13511"/>
                  </a:cubicBezTo>
                  <a:cubicBezTo>
                    <a:pt x="6188" y="13696"/>
                    <a:pt x="6281" y="13975"/>
                    <a:pt x="6466" y="14090"/>
                  </a:cubicBezTo>
                  <a:cubicBezTo>
                    <a:pt x="6639" y="14172"/>
                    <a:pt x="6808" y="14218"/>
                    <a:pt x="6968" y="14218"/>
                  </a:cubicBezTo>
                  <a:cubicBezTo>
                    <a:pt x="7173" y="14218"/>
                    <a:pt x="7363" y="14143"/>
                    <a:pt x="7532" y="13975"/>
                  </a:cubicBezTo>
                  <a:cubicBezTo>
                    <a:pt x="7625" y="13975"/>
                    <a:pt x="7625" y="13882"/>
                    <a:pt x="7718" y="13789"/>
                  </a:cubicBezTo>
                  <a:lnTo>
                    <a:pt x="7810" y="13604"/>
                  </a:lnTo>
                  <a:lnTo>
                    <a:pt x="8019" y="13604"/>
                  </a:lnTo>
                  <a:cubicBezTo>
                    <a:pt x="8158" y="13696"/>
                    <a:pt x="8326" y="13743"/>
                    <a:pt x="8494" y="13743"/>
                  </a:cubicBezTo>
                  <a:cubicBezTo>
                    <a:pt x="8662" y="13743"/>
                    <a:pt x="8830" y="13696"/>
                    <a:pt x="8969" y="13604"/>
                  </a:cubicBezTo>
                  <a:cubicBezTo>
                    <a:pt x="9085" y="13511"/>
                    <a:pt x="9178" y="13395"/>
                    <a:pt x="9178" y="13302"/>
                  </a:cubicBezTo>
                  <a:cubicBezTo>
                    <a:pt x="9270" y="13210"/>
                    <a:pt x="9270" y="13024"/>
                    <a:pt x="9270" y="12816"/>
                  </a:cubicBezTo>
                  <a:lnTo>
                    <a:pt x="9456" y="12816"/>
                  </a:lnTo>
                  <a:cubicBezTo>
                    <a:pt x="9850" y="12816"/>
                    <a:pt x="10128" y="12723"/>
                    <a:pt x="10244" y="12445"/>
                  </a:cubicBezTo>
                  <a:cubicBezTo>
                    <a:pt x="10336" y="12236"/>
                    <a:pt x="10429" y="12144"/>
                    <a:pt x="10336" y="11958"/>
                  </a:cubicBezTo>
                  <a:lnTo>
                    <a:pt x="10615" y="11958"/>
                  </a:lnTo>
                  <a:cubicBezTo>
                    <a:pt x="10916" y="11958"/>
                    <a:pt x="11194" y="11773"/>
                    <a:pt x="11287" y="11564"/>
                  </a:cubicBezTo>
                  <a:cubicBezTo>
                    <a:pt x="11402" y="11379"/>
                    <a:pt x="11495" y="11194"/>
                    <a:pt x="11495" y="10985"/>
                  </a:cubicBezTo>
                  <a:cubicBezTo>
                    <a:pt x="11495" y="11078"/>
                    <a:pt x="11588" y="11078"/>
                    <a:pt x="11681" y="11078"/>
                  </a:cubicBezTo>
                  <a:cubicBezTo>
                    <a:pt x="11982" y="11078"/>
                    <a:pt x="12260" y="10892"/>
                    <a:pt x="12353" y="10614"/>
                  </a:cubicBezTo>
                  <a:cubicBezTo>
                    <a:pt x="12654" y="10220"/>
                    <a:pt x="12561" y="9734"/>
                    <a:pt x="12167" y="9455"/>
                  </a:cubicBezTo>
                  <a:lnTo>
                    <a:pt x="11982" y="9340"/>
                  </a:lnTo>
                  <a:lnTo>
                    <a:pt x="12445" y="8876"/>
                  </a:lnTo>
                  <a:lnTo>
                    <a:pt x="12932" y="9247"/>
                  </a:lnTo>
                  <a:cubicBezTo>
                    <a:pt x="12932" y="9293"/>
                    <a:pt x="12984" y="9316"/>
                    <a:pt x="13048" y="9316"/>
                  </a:cubicBezTo>
                  <a:cubicBezTo>
                    <a:pt x="13112" y="9316"/>
                    <a:pt x="13187" y="9293"/>
                    <a:pt x="13233" y="9247"/>
                  </a:cubicBezTo>
                  <a:lnTo>
                    <a:pt x="14184" y="8389"/>
                  </a:lnTo>
                  <a:cubicBezTo>
                    <a:pt x="14299" y="8297"/>
                    <a:pt x="14299" y="8181"/>
                    <a:pt x="14184" y="8088"/>
                  </a:cubicBezTo>
                  <a:cubicBezTo>
                    <a:pt x="14137" y="8042"/>
                    <a:pt x="14091" y="8019"/>
                    <a:pt x="14044" y="8019"/>
                  </a:cubicBezTo>
                  <a:cubicBezTo>
                    <a:pt x="13998" y="8019"/>
                    <a:pt x="13952" y="8042"/>
                    <a:pt x="13905" y="8088"/>
                  </a:cubicBezTo>
                  <a:lnTo>
                    <a:pt x="13025" y="8876"/>
                  </a:lnTo>
                  <a:lnTo>
                    <a:pt x="9178" y="5006"/>
                  </a:lnTo>
                  <a:lnTo>
                    <a:pt x="14184" y="371"/>
                  </a:lnTo>
                  <a:cubicBezTo>
                    <a:pt x="14299" y="278"/>
                    <a:pt x="14299" y="185"/>
                    <a:pt x="14184" y="70"/>
                  </a:cubicBezTo>
                  <a:cubicBezTo>
                    <a:pt x="14137" y="23"/>
                    <a:pt x="14091" y="0"/>
                    <a:pt x="14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73"/>
          <p:cNvGrpSpPr/>
          <p:nvPr/>
        </p:nvGrpSpPr>
        <p:grpSpPr>
          <a:xfrm>
            <a:off x="1906806" y="2062817"/>
            <a:ext cx="567707" cy="442917"/>
            <a:chOff x="4078250" y="2036100"/>
            <a:chExt cx="354600" cy="354600"/>
          </a:xfrm>
        </p:grpSpPr>
        <p:sp>
          <p:nvSpPr>
            <p:cNvPr id="518" name="Google Shape;518;p73"/>
            <p:cNvSpPr/>
            <p:nvPr/>
          </p:nvSpPr>
          <p:spPr>
            <a:xfrm>
              <a:off x="4078250" y="2036100"/>
              <a:ext cx="354600" cy="354600"/>
            </a:xfrm>
            <a:custGeom>
              <a:avLst/>
              <a:gdLst/>
              <a:ahLst/>
              <a:cxnLst/>
              <a:rect l="l" t="t" r="r" b="b"/>
              <a:pathLst>
                <a:path w="14184" h="14184" extrusionOk="0">
                  <a:moveTo>
                    <a:pt x="7139" y="487"/>
                  </a:moveTo>
                  <a:lnTo>
                    <a:pt x="8970" y="1553"/>
                  </a:lnTo>
                  <a:lnTo>
                    <a:pt x="5215" y="1553"/>
                  </a:lnTo>
                  <a:lnTo>
                    <a:pt x="7139" y="487"/>
                  </a:lnTo>
                  <a:close/>
                  <a:moveTo>
                    <a:pt x="13813" y="1924"/>
                  </a:moveTo>
                  <a:lnTo>
                    <a:pt x="13813" y="2411"/>
                  </a:lnTo>
                  <a:lnTo>
                    <a:pt x="11681" y="2411"/>
                  </a:lnTo>
                  <a:cubicBezTo>
                    <a:pt x="11588" y="2411"/>
                    <a:pt x="11496" y="2503"/>
                    <a:pt x="11496" y="2712"/>
                  </a:cubicBezTo>
                  <a:cubicBezTo>
                    <a:pt x="11496" y="2804"/>
                    <a:pt x="11588" y="2897"/>
                    <a:pt x="11681" y="2897"/>
                  </a:cubicBezTo>
                  <a:lnTo>
                    <a:pt x="13141" y="2897"/>
                  </a:lnTo>
                  <a:lnTo>
                    <a:pt x="13141" y="11402"/>
                  </a:lnTo>
                  <a:lnTo>
                    <a:pt x="1067" y="11402"/>
                  </a:lnTo>
                  <a:lnTo>
                    <a:pt x="1067" y="2897"/>
                  </a:lnTo>
                  <a:lnTo>
                    <a:pt x="10708" y="2897"/>
                  </a:lnTo>
                  <a:cubicBezTo>
                    <a:pt x="10824" y="2897"/>
                    <a:pt x="10916" y="2804"/>
                    <a:pt x="10916" y="2712"/>
                  </a:cubicBezTo>
                  <a:cubicBezTo>
                    <a:pt x="10916" y="2503"/>
                    <a:pt x="10824" y="2411"/>
                    <a:pt x="10708" y="2411"/>
                  </a:cubicBezTo>
                  <a:lnTo>
                    <a:pt x="395" y="2411"/>
                  </a:lnTo>
                  <a:lnTo>
                    <a:pt x="395" y="1924"/>
                  </a:lnTo>
                  <a:close/>
                  <a:moveTo>
                    <a:pt x="7046" y="0"/>
                  </a:moveTo>
                  <a:lnTo>
                    <a:pt x="4450" y="1553"/>
                  </a:lnTo>
                  <a:lnTo>
                    <a:pt x="186" y="1553"/>
                  </a:lnTo>
                  <a:cubicBezTo>
                    <a:pt x="93" y="1553"/>
                    <a:pt x="1" y="1646"/>
                    <a:pt x="1" y="1738"/>
                  </a:cubicBezTo>
                  <a:lnTo>
                    <a:pt x="1" y="2712"/>
                  </a:lnTo>
                  <a:cubicBezTo>
                    <a:pt x="1" y="2804"/>
                    <a:pt x="93" y="2897"/>
                    <a:pt x="186" y="2897"/>
                  </a:cubicBezTo>
                  <a:lnTo>
                    <a:pt x="673" y="2897"/>
                  </a:lnTo>
                  <a:lnTo>
                    <a:pt x="673" y="11588"/>
                  </a:lnTo>
                  <a:cubicBezTo>
                    <a:pt x="673" y="11680"/>
                    <a:pt x="766" y="11773"/>
                    <a:pt x="858" y="11773"/>
                  </a:cubicBezTo>
                  <a:lnTo>
                    <a:pt x="6953" y="11773"/>
                  </a:lnTo>
                  <a:lnTo>
                    <a:pt x="6953" y="13813"/>
                  </a:lnTo>
                  <a:lnTo>
                    <a:pt x="6281" y="13813"/>
                  </a:lnTo>
                  <a:cubicBezTo>
                    <a:pt x="6073" y="13813"/>
                    <a:pt x="5980" y="13905"/>
                    <a:pt x="5980" y="13998"/>
                  </a:cubicBezTo>
                  <a:cubicBezTo>
                    <a:pt x="5980" y="14091"/>
                    <a:pt x="6073" y="14183"/>
                    <a:pt x="6281" y="14183"/>
                  </a:cubicBezTo>
                  <a:lnTo>
                    <a:pt x="8019" y="14183"/>
                  </a:lnTo>
                  <a:cubicBezTo>
                    <a:pt x="8112" y="14183"/>
                    <a:pt x="8205" y="14091"/>
                    <a:pt x="8205" y="13998"/>
                  </a:cubicBezTo>
                  <a:cubicBezTo>
                    <a:pt x="8205" y="13905"/>
                    <a:pt x="8112" y="13813"/>
                    <a:pt x="8019" y="13813"/>
                  </a:cubicBezTo>
                  <a:lnTo>
                    <a:pt x="7347" y="13813"/>
                  </a:lnTo>
                  <a:lnTo>
                    <a:pt x="7347" y="11773"/>
                  </a:lnTo>
                  <a:lnTo>
                    <a:pt x="13327" y="11773"/>
                  </a:lnTo>
                  <a:cubicBezTo>
                    <a:pt x="13512" y="11773"/>
                    <a:pt x="13605" y="11680"/>
                    <a:pt x="13605" y="11588"/>
                  </a:cubicBezTo>
                  <a:lnTo>
                    <a:pt x="13605" y="2897"/>
                  </a:lnTo>
                  <a:lnTo>
                    <a:pt x="13999" y="2897"/>
                  </a:lnTo>
                  <a:cubicBezTo>
                    <a:pt x="14091" y="2897"/>
                    <a:pt x="14184" y="2804"/>
                    <a:pt x="14184" y="2712"/>
                  </a:cubicBezTo>
                  <a:lnTo>
                    <a:pt x="14184" y="1738"/>
                  </a:lnTo>
                  <a:cubicBezTo>
                    <a:pt x="14184" y="1646"/>
                    <a:pt x="14091" y="1553"/>
                    <a:pt x="13999" y="1553"/>
                  </a:cubicBezTo>
                  <a:lnTo>
                    <a:pt x="9850" y="1553"/>
                  </a:lnTo>
                  <a:lnTo>
                    <a:pt x="7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3"/>
            <p:cNvSpPr/>
            <p:nvPr/>
          </p:nvSpPr>
          <p:spPr>
            <a:xfrm>
              <a:off x="4138500" y="2120675"/>
              <a:ext cx="101425" cy="99100"/>
            </a:xfrm>
            <a:custGeom>
              <a:avLst/>
              <a:gdLst/>
              <a:ahLst/>
              <a:cxnLst/>
              <a:rect l="l" t="t" r="r" b="b"/>
              <a:pathLst>
                <a:path w="4057" h="3964" extrusionOk="0">
                  <a:moveTo>
                    <a:pt x="2040" y="372"/>
                  </a:moveTo>
                  <a:cubicBezTo>
                    <a:pt x="2898" y="372"/>
                    <a:pt x="3570" y="1067"/>
                    <a:pt x="3570" y="1924"/>
                  </a:cubicBezTo>
                  <a:cubicBezTo>
                    <a:pt x="3570" y="2805"/>
                    <a:pt x="2898" y="3570"/>
                    <a:pt x="2040" y="3570"/>
                  </a:cubicBezTo>
                  <a:cubicBezTo>
                    <a:pt x="1160" y="3570"/>
                    <a:pt x="488" y="2805"/>
                    <a:pt x="488" y="1924"/>
                  </a:cubicBezTo>
                  <a:cubicBezTo>
                    <a:pt x="488" y="1067"/>
                    <a:pt x="1160" y="372"/>
                    <a:pt x="2040" y="372"/>
                  </a:cubicBezTo>
                  <a:close/>
                  <a:moveTo>
                    <a:pt x="2040" y="1"/>
                  </a:moveTo>
                  <a:cubicBezTo>
                    <a:pt x="974" y="1"/>
                    <a:pt x="1" y="858"/>
                    <a:pt x="1" y="1924"/>
                  </a:cubicBezTo>
                  <a:cubicBezTo>
                    <a:pt x="1" y="3083"/>
                    <a:pt x="974" y="3964"/>
                    <a:pt x="2040" y="3964"/>
                  </a:cubicBezTo>
                  <a:cubicBezTo>
                    <a:pt x="3083" y="3964"/>
                    <a:pt x="4057" y="3083"/>
                    <a:pt x="4057" y="1924"/>
                  </a:cubicBezTo>
                  <a:cubicBezTo>
                    <a:pt x="4057" y="858"/>
                    <a:pt x="3083"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3"/>
            <p:cNvSpPr/>
            <p:nvPr/>
          </p:nvSpPr>
          <p:spPr>
            <a:xfrm>
              <a:off x="4290900" y="2225550"/>
              <a:ext cx="86925" cy="82150"/>
            </a:xfrm>
            <a:custGeom>
              <a:avLst/>
              <a:gdLst/>
              <a:ahLst/>
              <a:cxnLst/>
              <a:rect l="l" t="t" r="r" b="b"/>
              <a:pathLst>
                <a:path w="3477" h="3286" extrusionOk="0">
                  <a:moveTo>
                    <a:pt x="2990" y="441"/>
                  </a:moveTo>
                  <a:lnTo>
                    <a:pt x="2990" y="626"/>
                  </a:lnTo>
                  <a:lnTo>
                    <a:pt x="2016" y="1507"/>
                  </a:lnTo>
                  <a:lnTo>
                    <a:pt x="2016" y="1785"/>
                  </a:lnTo>
                  <a:lnTo>
                    <a:pt x="2990" y="2666"/>
                  </a:lnTo>
                  <a:lnTo>
                    <a:pt x="2990" y="2851"/>
                  </a:lnTo>
                  <a:cubicBezTo>
                    <a:pt x="2943" y="2897"/>
                    <a:pt x="2891" y="2921"/>
                    <a:pt x="2851" y="2921"/>
                  </a:cubicBezTo>
                  <a:cubicBezTo>
                    <a:pt x="2810" y="2921"/>
                    <a:pt x="2781" y="2897"/>
                    <a:pt x="2781" y="2851"/>
                  </a:cubicBezTo>
                  <a:lnTo>
                    <a:pt x="1924" y="1970"/>
                  </a:lnTo>
                  <a:cubicBezTo>
                    <a:pt x="1877" y="1924"/>
                    <a:pt x="1802" y="1901"/>
                    <a:pt x="1738" y="1901"/>
                  </a:cubicBezTo>
                  <a:cubicBezTo>
                    <a:pt x="1674" y="1901"/>
                    <a:pt x="1622" y="1924"/>
                    <a:pt x="1622" y="1970"/>
                  </a:cubicBezTo>
                  <a:lnTo>
                    <a:pt x="672" y="2851"/>
                  </a:lnTo>
                  <a:cubicBezTo>
                    <a:pt x="672" y="2897"/>
                    <a:pt x="649" y="2921"/>
                    <a:pt x="626" y="2921"/>
                  </a:cubicBezTo>
                  <a:cubicBezTo>
                    <a:pt x="603" y="2921"/>
                    <a:pt x="579" y="2897"/>
                    <a:pt x="579" y="2851"/>
                  </a:cubicBezTo>
                  <a:cubicBezTo>
                    <a:pt x="464" y="2758"/>
                    <a:pt x="464" y="2758"/>
                    <a:pt x="579" y="2666"/>
                  </a:cubicBezTo>
                  <a:lnTo>
                    <a:pt x="1437" y="1785"/>
                  </a:lnTo>
                  <a:cubicBezTo>
                    <a:pt x="1530" y="1692"/>
                    <a:pt x="1530" y="1600"/>
                    <a:pt x="1437" y="1507"/>
                  </a:cubicBezTo>
                  <a:lnTo>
                    <a:pt x="579" y="626"/>
                  </a:lnTo>
                  <a:cubicBezTo>
                    <a:pt x="464" y="534"/>
                    <a:pt x="464" y="534"/>
                    <a:pt x="579" y="441"/>
                  </a:cubicBezTo>
                  <a:lnTo>
                    <a:pt x="672" y="441"/>
                  </a:lnTo>
                  <a:lnTo>
                    <a:pt x="1622" y="1298"/>
                  </a:lnTo>
                  <a:cubicBezTo>
                    <a:pt x="1622" y="1345"/>
                    <a:pt x="1674" y="1368"/>
                    <a:pt x="1738" y="1368"/>
                  </a:cubicBezTo>
                  <a:cubicBezTo>
                    <a:pt x="1802" y="1368"/>
                    <a:pt x="1877" y="1345"/>
                    <a:pt x="1924" y="1298"/>
                  </a:cubicBezTo>
                  <a:lnTo>
                    <a:pt x="2781" y="441"/>
                  </a:lnTo>
                  <a:close/>
                  <a:moveTo>
                    <a:pt x="626" y="1"/>
                  </a:moveTo>
                  <a:cubicBezTo>
                    <a:pt x="493" y="1"/>
                    <a:pt x="371" y="47"/>
                    <a:pt x="278" y="140"/>
                  </a:cubicBezTo>
                  <a:cubicBezTo>
                    <a:pt x="0" y="348"/>
                    <a:pt x="0" y="719"/>
                    <a:pt x="278" y="928"/>
                  </a:cubicBezTo>
                  <a:lnTo>
                    <a:pt x="950" y="1692"/>
                  </a:lnTo>
                  <a:lnTo>
                    <a:pt x="278" y="2364"/>
                  </a:lnTo>
                  <a:cubicBezTo>
                    <a:pt x="0" y="2550"/>
                    <a:pt x="0" y="2944"/>
                    <a:pt x="278" y="3129"/>
                  </a:cubicBezTo>
                  <a:cubicBezTo>
                    <a:pt x="371" y="3233"/>
                    <a:pt x="493" y="3286"/>
                    <a:pt x="626" y="3286"/>
                  </a:cubicBezTo>
                  <a:cubicBezTo>
                    <a:pt x="759" y="3286"/>
                    <a:pt x="904" y="3233"/>
                    <a:pt x="1043" y="3129"/>
                  </a:cubicBezTo>
                  <a:lnTo>
                    <a:pt x="1738" y="2457"/>
                  </a:lnTo>
                  <a:lnTo>
                    <a:pt x="2503" y="3129"/>
                  </a:lnTo>
                  <a:cubicBezTo>
                    <a:pt x="2596" y="3233"/>
                    <a:pt x="2717" y="3286"/>
                    <a:pt x="2851" y="3286"/>
                  </a:cubicBezTo>
                  <a:cubicBezTo>
                    <a:pt x="2984" y="3286"/>
                    <a:pt x="3129" y="3233"/>
                    <a:pt x="3268" y="3129"/>
                  </a:cubicBezTo>
                  <a:cubicBezTo>
                    <a:pt x="3476" y="2944"/>
                    <a:pt x="3476" y="2550"/>
                    <a:pt x="3268" y="2364"/>
                  </a:cubicBezTo>
                  <a:lnTo>
                    <a:pt x="2503" y="1692"/>
                  </a:lnTo>
                  <a:lnTo>
                    <a:pt x="3268" y="928"/>
                  </a:lnTo>
                  <a:cubicBezTo>
                    <a:pt x="3476" y="719"/>
                    <a:pt x="3476" y="348"/>
                    <a:pt x="3268" y="140"/>
                  </a:cubicBezTo>
                  <a:cubicBezTo>
                    <a:pt x="3129" y="47"/>
                    <a:pt x="2984" y="1"/>
                    <a:pt x="2851" y="1"/>
                  </a:cubicBezTo>
                  <a:cubicBezTo>
                    <a:pt x="2717" y="1"/>
                    <a:pt x="2596" y="47"/>
                    <a:pt x="2503" y="140"/>
                  </a:cubicBezTo>
                  <a:lnTo>
                    <a:pt x="1738" y="928"/>
                  </a:lnTo>
                  <a:lnTo>
                    <a:pt x="1043" y="140"/>
                  </a:lnTo>
                  <a:cubicBezTo>
                    <a:pt x="904" y="47"/>
                    <a:pt x="759" y="1"/>
                    <a:pt x="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3"/>
            <p:cNvSpPr/>
            <p:nvPr/>
          </p:nvSpPr>
          <p:spPr>
            <a:xfrm>
              <a:off x="4138500" y="2142125"/>
              <a:ext cx="241650" cy="132700"/>
            </a:xfrm>
            <a:custGeom>
              <a:avLst/>
              <a:gdLst/>
              <a:ahLst/>
              <a:cxnLst/>
              <a:rect l="l" t="t" r="r" b="b"/>
              <a:pathLst>
                <a:path w="9666" h="5308" extrusionOk="0">
                  <a:moveTo>
                    <a:pt x="8414" y="0"/>
                  </a:moveTo>
                  <a:cubicBezTo>
                    <a:pt x="8298" y="0"/>
                    <a:pt x="8205" y="0"/>
                    <a:pt x="8112" y="93"/>
                  </a:cubicBezTo>
                  <a:cubicBezTo>
                    <a:pt x="8020" y="209"/>
                    <a:pt x="8020" y="302"/>
                    <a:pt x="8112" y="394"/>
                  </a:cubicBezTo>
                  <a:lnTo>
                    <a:pt x="8784" y="881"/>
                  </a:lnTo>
                  <a:lnTo>
                    <a:pt x="6096" y="881"/>
                  </a:lnTo>
                  <a:cubicBezTo>
                    <a:pt x="5401" y="881"/>
                    <a:pt x="4937" y="1368"/>
                    <a:pt x="4937" y="1947"/>
                  </a:cubicBezTo>
                  <a:lnTo>
                    <a:pt x="4937" y="4265"/>
                  </a:lnTo>
                  <a:cubicBezTo>
                    <a:pt x="4937" y="4543"/>
                    <a:pt x="4636" y="4937"/>
                    <a:pt x="4242" y="4937"/>
                  </a:cubicBezTo>
                  <a:lnTo>
                    <a:pt x="302" y="4937"/>
                  </a:lnTo>
                  <a:cubicBezTo>
                    <a:pt x="94" y="4937"/>
                    <a:pt x="1" y="5029"/>
                    <a:pt x="1" y="5122"/>
                  </a:cubicBezTo>
                  <a:cubicBezTo>
                    <a:pt x="1" y="5215"/>
                    <a:pt x="94" y="5307"/>
                    <a:pt x="302" y="5307"/>
                  </a:cubicBezTo>
                  <a:lnTo>
                    <a:pt x="4242" y="5307"/>
                  </a:lnTo>
                  <a:cubicBezTo>
                    <a:pt x="4821" y="5307"/>
                    <a:pt x="5401" y="4844"/>
                    <a:pt x="5401" y="4265"/>
                  </a:cubicBezTo>
                  <a:lnTo>
                    <a:pt x="5401" y="1947"/>
                  </a:lnTo>
                  <a:cubicBezTo>
                    <a:pt x="5401" y="1646"/>
                    <a:pt x="5702" y="1252"/>
                    <a:pt x="6096" y="1252"/>
                  </a:cubicBezTo>
                  <a:lnTo>
                    <a:pt x="8784" y="1252"/>
                  </a:lnTo>
                  <a:lnTo>
                    <a:pt x="8112" y="1831"/>
                  </a:lnTo>
                  <a:cubicBezTo>
                    <a:pt x="8020" y="1831"/>
                    <a:pt x="8020" y="2040"/>
                    <a:pt x="8112" y="2132"/>
                  </a:cubicBezTo>
                  <a:cubicBezTo>
                    <a:pt x="8159" y="2179"/>
                    <a:pt x="8205" y="2202"/>
                    <a:pt x="8254" y="2202"/>
                  </a:cubicBezTo>
                  <a:cubicBezTo>
                    <a:pt x="8304" y="2202"/>
                    <a:pt x="8356" y="2179"/>
                    <a:pt x="8414" y="2132"/>
                  </a:cubicBezTo>
                  <a:lnTo>
                    <a:pt x="9572" y="1252"/>
                  </a:lnTo>
                  <a:cubicBezTo>
                    <a:pt x="9665" y="1159"/>
                    <a:pt x="9665" y="974"/>
                    <a:pt x="9572" y="974"/>
                  </a:cubicBezTo>
                  <a:lnTo>
                    <a:pt x="84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73"/>
          <p:cNvSpPr txBox="1">
            <a:spLocks noGrp="1"/>
          </p:cNvSpPr>
          <p:nvPr>
            <p:ph type="title"/>
          </p:nvPr>
        </p:nvSpPr>
        <p:spPr>
          <a:xfrm>
            <a:off x="957736" y="463800"/>
            <a:ext cx="7661892" cy="627600"/>
          </a:xfrm>
          <a:prstGeom prst="rect">
            <a:avLst/>
          </a:prstGeom>
        </p:spPr>
        <p:txBody>
          <a:bodyPr spcFirstLastPara="1" wrap="square" lIns="91425" tIns="91425" rIns="91425" bIns="91425" anchor="t" anchorCtr="0">
            <a:noAutofit/>
          </a:bodyPr>
          <a:lstStyle/>
          <a:p>
            <a:pPr lvl="0"/>
            <a:r>
              <a:rPr lang="en-US" sz="3600" dirty="0">
                <a:latin typeface="Times New Roman" panose="02020603050405020304" pitchFamily="18" charset="0"/>
                <a:ea typeface="DengXian" panose="02010600030101010101" pitchFamily="2" charset="-122"/>
              </a:rPr>
              <a:t>Important Timelines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 calcmode="lin" valueType="num">
                                      <p:cBhvr additive="base">
                                        <p:cTn id="7" dur="1000"/>
                                        <p:tgtEl>
                                          <p:spTgt spid="52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1000"/>
                                        <p:tgtEl>
                                          <p:spTgt spid="49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94"/>
                                        </p:tgtEl>
                                        <p:attrNameLst>
                                          <p:attrName>style.visibility</p:attrName>
                                        </p:attrNameLst>
                                      </p:cBhvr>
                                      <p:to>
                                        <p:strVal val="visible"/>
                                      </p:to>
                                    </p:set>
                                    <p:anim calcmode="lin" valueType="num">
                                      <p:cBhvr additive="base">
                                        <p:cTn id="17" dur="1000"/>
                                        <p:tgtEl>
                                          <p:spTgt spid="494"/>
                                        </p:tgtEl>
                                        <p:attrNameLst>
                                          <p:attrName>ppt_x</p:attrName>
                                        </p:attrNameLst>
                                      </p:cBhvr>
                                      <p:tavLst>
                                        <p:tav tm="0">
                                          <p:val>
                                            <p:strVal val="#ppt_x-1"/>
                                          </p:val>
                                        </p:tav>
                                        <p:tav tm="100000">
                                          <p:val>
                                            <p:strVal val="#ppt_x"/>
                                          </p:val>
                                        </p:tav>
                                      </p:tavLst>
                                    </p:anim>
                                  </p:childTnLst>
                                </p:cTn>
                              </p:par>
                              <p:par>
                                <p:cTn id="18" presetID="10" presetClass="entr" presetSubtype="0" fill="hold" nodeType="withEffect">
                                  <p:stCondLst>
                                    <p:cond delay="0"/>
                                  </p:stCondLst>
                                  <p:childTnLst>
                                    <p:set>
                                      <p:cBhvr>
                                        <p:cTn id="19" dur="1" fill="hold">
                                          <p:stCondLst>
                                            <p:cond delay="0"/>
                                          </p:stCondLst>
                                        </p:cTn>
                                        <p:tgtEl>
                                          <p:spTgt spid="504"/>
                                        </p:tgtEl>
                                        <p:attrNameLst>
                                          <p:attrName>style.visibility</p:attrName>
                                        </p:attrNameLst>
                                      </p:cBhvr>
                                      <p:to>
                                        <p:strVal val="visible"/>
                                      </p:to>
                                    </p:set>
                                    <p:animEffect transition="in" filter="fade">
                                      <p:cBhvr>
                                        <p:cTn id="20" dur="1000"/>
                                        <p:tgtEl>
                                          <p:spTgt spid="504"/>
                                        </p:tgtEl>
                                      </p:cBhvr>
                                    </p:animEffect>
                                  </p:childTnLst>
                                </p:cTn>
                              </p:par>
                              <p:par>
                                <p:cTn id="21" presetID="10" presetClass="entr" presetSubtype="0" fill="hold" nodeType="withEffect">
                                  <p:stCondLst>
                                    <p:cond delay="0"/>
                                  </p:stCondLst>
                                  <p:childTnLst>
                                    <p:set>
                                      <p:cBhvr>
                                        <p:cTn id="22" dur="1" fill="hold">
                                          <p:stCondLst>
                                            <p:cond delay="0"/>
                                          </p:stCondLst>
                                        </p:cTn>
                                        <p:tgtEl>
                                          <p:spTgt spid="498"/>
                                        </p:tgtEl>
                                        <p:attrNameLst>
                                          <p:attrName>style.visibility</p:attrName>
                                        </p:attrNameLst>
                                      </p:cBhvr>
                                      <p:to>
                                        <p:strVal val="visible"/>
                                      </p:to>
                                    </p:set>
                                    <p:animEffect transition="in" filter="fade">
                                      <p:cBhvr>
                                        <p:cTn id="23" dur="1000"/>
                                        <p:tgtEl>
                                          <p:spTgt spid="498"/>
                                        </p:tgtEl>
                                      </p:cBhvr>
                                    </p:animEffect>
                                  </p:childTnLst>
                                </p:cTn>
                              </p:par>
                              <p:par>
                                <p:cTn id="24" presetID="10" presetClass="entr" presetSubtype="0" fill="hold" nodeType="withEffect">
                                  <p:stCondLst>
                                    <p:cond delay="0"/>
                                  </p:stCondLst>
                                  <p:childTnLst>
                                    <p:set>
                                      <p:cBhvr>
                                        <p:cTn id="25" dur="1" fill="hold">
                                          <p:stCondLst>
                                            <p:cond delay="0"/>
                                          </p:stCondLst>
                                        </p:cTn>
                                        <p:tgtEl>
                                          <p:spTgt spid="517"/>
                                        </p:tgtEl>
                                        <p:attrNameLst>
                                          <p:attrName>style.visibility</p:attrName>
                                        </p:attrNameLst>
                                      </p:cBhvr>
                                      <p:to>
                                        <p:strVal val="visible"/>
                                      </p:to>
                                    </p:set>
                                    <p:animEffect transition="in" filter="fade">
                                      <p:cBhvr>
                                        <p:cTn id="26" dur="1000"/>
                                        <p:tgtEl>
                                          <p:spTgt spid="5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5"/>
                                        </p:tgtEl>
                                        <p:attrNameLst>
                                          <p:attrName>style.visibility</p:attrName>
                                        </p:attrNameLst>
                                      </p:cBhvr>
                                      <p:to>
                                        <p:strVal val="visible"/>
                                      </p:to>
                                    </p:set>
                                    <p:anim calcmode="lin" valueType="num">
                                      <p:cBhvr additive="base">
                                        <p:cTn id="31" dur="1000"/>
                                        <p:tgtEl>
                                          <p:spTgt spid="495"/>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05"/>
                                        </p:tgtEl>
                                        <p:attrNameLst>
                                          <p:attrName>style.visibility</p:attrName>
                                        </p:attrNameLst>
                                      </p:cBhvr>
                                      <p:to>
                                        <p:strVal val="visible"/>
                                      </p:to>
                                    </p:set>
                                    <p:animEffect transition="in" filter="fade">
                                      <p:cBhvr>
                                        <p:cTn id="34" dur="1000"/>
                                        <p:tgtEl>
                                          <p:spTgt spid="505"/>
                                        </p:tgtEl>
                                      </p:cBhvr>
                                    </p:animEffect>
                                  </p:childTnLst>
                                </p:cTn>
                              </p:par>
                              <p:par>
                                <p:cTn id="35" presetID="10" presetClass="entr" presetSubtype="0" fill="hold" nodeType="withEffect">
                                  <p:stCondLst>
                                    <p:cond delay="0"/>
                                  </p:stCondLst>
                                  <p:childTnLst>
                                    <p:set>
                                      <p:cBhvr>
                                        <p:cTn id="36" dur="1" fill="hold">
                                          <p:stCondLst>
                                            <p:cond delay="0"/>
                                          </p:stCondLst>
                                        </p:cTn>
                                        <p:tgtEl>
                                          <p:spTgt spid="514"/>
                                        </p:tgtEl>
                                        <p:attrNameLst>
                                          <p:attrName>style.visibility</p:attrName>
                                        </p:attrNameLst>
                                      </p:cBhvr>
                                      <p:to>
                                        <p:strVal val="visible"/>
                                      </p:to>
                                    </p:set>
                                    <p:animEffect transition="in" filter="fade">
                                      <p:cBhvr>
                                        <p:cTn id="37" dur="1000"/>
                                        <p:tgtEl>
                                          <p:spTgt spid="514"/>
                                        </p:tgtEl>
                                      </p:cBhvr>
                                    </p:animEffect>
                                  </p:childTnLst>
                                </p:cTn>
                              </p:par>
                              <p:par>
                                <p:cTn id="38" presetID="10" presetClass="entr" presetSubtype="0" fill="hold" nodeType="withEffect">
                                  <p:stCondLst>
                                    <p:cond delay="0"/>
                                  </p:stCondLst>
                                  <p:childTnLst>
                                    <p:set>
                                      <p:cBhvr>
                                        <p:cTn id="39" dur="1" fill="hold">
                                          <p:stCondLst>
                                            <p:cond delay="0"/>
                                          </p:stCondLst>
                                        </p:cTn>
                                        <p:tgtEl>
                                          <p:spTgt spid="506"/>
                                        </p:tgtEl>
                                        <p:attrNameLst>
                                          <p:attrName>style.visibility</p:attrName>
                                        </p:attrNameLst>
                                      </p:cBhvr>
                                      <p:to>
                                        <p:strVal val="visible"/>
                                      </p:to>
                                    </p:set>
                                    <p:animEffect transition="in" filter="fade">
                                      <p:cBhvr>
                                        <p:cTn id="40" dur="1000"/>
                                        <p:tgtEl>
                                          <p:spTgt spid="50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01"/>
                                        </p:tgtEl>
                                        <p:attrNameLst>
                                          <p:attrName>style.visibility</p:attrName>
                                        </p:attrNameLst>
                                      </p:cBhvr>
                                      <p:to>
                                        <p:strVal val="visible"/>
                                      </p:to>
                                    </p:set>
                                    <p:anim calcmode="lin" valueType="num">
                                      <p:cBhvr additive="base">
                                        <p:cTn id="45" dur="1000"/>
                                        <p:tgtEl>
                                          <p:spTgt spid="501"/>
                                        </p:tgtEl>
                                        <p:attrNameLst>
                                          <p:attrName>ppt_x</p:attrName>
                                        </p:attrNameLst>
                                      </p:cBhvr>
                                      <p:tavLst>
                                        <p:tav tm="0">
                                          <p:val>
                                            <p:strVal val="#ppt_x+1"/>
                                          </p:val>
                                        </p:tav>
                                        <p:tav tm="100000">
                                          <p:val>
                                            <p:strVal val="#ppt_x"/>
                                          </p:val>
                                        </p:tav>
                                      </p:tavLst>
                                    </p:anim>
                                  </p:childTnLst>
                                </p:cTn>
                              </p:par>
                              <p:par>
                                <p:cTn id="46" presetID="10" presetClass="entr" presetSubtype="0" fill="hold" nodeType="withEffect">
                                  <p:stCondLst>
                                    <p:cond delay="0"/>
                                  </p:stCondLst>
                                  <p:childTnLst>
                                    <p:set>
                                      <p:cBhvr>
                                        <p:cTn id="47" dur="1" fill="hold">
                                          <p:stCondLst>
                                            <p:cond delay="0"/>
                                          </p:stCondLst>
                                        </p:cTn>
                                        <p:tgtEl>
                                          <p:spTgt spid="507"/>
                                        </p:tgtEl>
                                        <p:attrNameLst>
                                          <p:attrName>style.visibility</p:attrName>
                                        </p:attrNameLst>
                                      </p:cBhvr>
                                      <p:to>
                                        <p:strVal val="visible"/>
                                      </p:to>
                                    </p:set>
                                    <p:animEffect transition="in" filter="fade">
                                      <p:cBhvr>
                                        <p:cTn id="48" dur="1000"/>
                                        <p:tgtEl>
                                          <p:spTgt spid="507"/>
                                        </p:tgtEl>
                                      </p:cBhvr>
                                    </p:animEffect>
                                  </p:childTnLst>
                                </p:cTn>
                              </p:par>
                              <p:par>
                                <p:cTn id="49" presetID="10" presetClass="entr" presetSubtype="0" fill="hold" nodeType="withEffect">
                                  <p:stCondLst>
                                    <p:cond delay="0"/>
                                  </p:stCondLst>
                                  <p:childTnLst>
                                    <p:set>
                                      <p:cBhvr>
                                        <p:cTn id="50" dur="1" fill="hold">
                                          <p:stCondLst>
                                            <p:cond delay="0"/>
                                          </p:stCondLst>
                                        </p:cTn>
                                        <p:tgtEl>
                                          <p:spTgt spid="508"/>
                                        </p:tgtEl>
                                        <p:attrNameLst>
                                          <p:attrName>style.visibility</p:attrName>
                                        </p:attrNameLst>
                                      </p:cBhvr>
                                      <p:to>
                                        <p:strVal val="visible"/>
                                      </p:to>
                                    </p:set>
                                    <p:animEffect transition="in" filter="fade">
                                      <p:cBhvr>
                                        <p:cTn id="51" dur="1000"/>
                                        <p:tgtEl>
                                          <p:spTgt spid="508"/>
                                        </p:tgtEl>
                                      </p:cBhvr>
                                    </p:animEffect>
                                  </p:childTnLst>
                                </p:cTn>
                              </p:par>
                              <p:par>
                                <p:cTn id="52" presetID="10" presetClass="entr" presetSubtype="0" fill="hold" nodeType="withEffect">
                                  <p:stCondLst>
                                    <p:cond delay="0"/>
                                  </p:stCondLst>
                                  <p:childTnLst>
                                    <p:set>
                                      <p:cBhvr>
                                        <p:cTn id="53" dur="1" fill="hold">
                                          <p:stCondLst>
                                            <p:cond delay="0"/>
                                          </p:stCondLst>
                                        </p:cTn>
                                        <p:tgtEl>
                                          <p:spTgt spid="509"/>
                                        </p:tgtEl>
                                        <p:attrNameLst>
                                          <p:attrName>style.visibility</p:attrName>
                                        </p:attrNameLst>
                                      </p:cBhvr>
                                      <p:to>
                                        <p:strVal val="visible"/>
                                      </p:to>
                                    </p:set>
                                    <p:animEffect transition="in" filter="fade">
                                      <p:cBhvr>
                                        <p:cTn id="54"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7"/>
          <p:cNvSpPr txBox="1">
            <a:spLocks noGrp="1"/>
          </p:cNvSpPr>
          <p:nvPr>
            <p:ph type="title"/>
          </p:nvPr>
        </p:nvSpPr>
        <p:spPr>
          <a:xfrm>
            <a:off x="478367" y="2436556"/>
            <a:ext cx="2036890" cy="484800"/>
          </a:xfrm>
          <a:prstGeom prst="rect">
            <a:avLst/>
          </a:prstGeom>
        </p:spPr>
        <p:txBody>
          <a:bodyPr spcFirstLastPara="1" wrap="square" lIns="91425" tIns="91425" rIns="91425" bIns="91425" anchor="ctr" anchorCtr="0">
            <a:noAutofit/>
          </a:bodyPr>
          <a:lstStyle/>
          <a:p>
            <a:pPr lvl="0"/>
            <a:r>
              <a:rPr lang="en-US"/>
              <a:t> Claimant</a:t>
            </a:r>
            <a:endParaRPr dirty="0"/>
          </a:p>
        </p:txBody>
      </p:sp>
      <p:sp>
        <p:nvSpPr>
          <p:cNvPr id="561" name="Google Shape;561;p77"/>
          <p:cNvSpPr/>
          <p:nvPr/>
        </p:nvSpPr>
        <p:spPr>
          <a:xfrm>
            <a:off x="7096817" y="1663303"/>
            <a:ext cx="1790010" cy="672598"/>
          </a:xfrm>
          <a:custGeom>
            <a:avLst/>
            <a:gdLst/>
            <a:ahLst/>
            <a:cxnLst/>
            <a:rect l="l" t="t" r="r" b="b"/>
            <a:pathLst>
              <a:path w="53002" h="21674" extrusionOk="0">
                <a:moveTo>
                  <a:pt x="21549" y="1"/>
                </a:moveTo>
                <a:cubicBezTo>
                  <a:pt x="21373" y="1"/>
                  <a:pt x="21197" y="26"/>
                  <a:pt x="21024" y="102"/>
                </a:cubicBezTo>
                <a:cubicBezTo>
                  <a:pt x="20876" y="121"/>
                  <a:pt x="20726" y="127"/>
                  <a:pt x="20577" y="127"/>
                </a:cubicBezTo>
                <a:cubicBezTo>
                  <a:pt x="20302" y="127"/>
                  <a:pt x="20027" y="106"/>
                  <a:pt x="19753" y="106"/>
                </a:cubicBezTo>
                <a:cubicBezTo>
                  <a:pt x="19546" y="106"/>
                  <a:pt x="19341" y="118"/>
                  <a:pt x="19137" y="160"/>
                </a:cubicBezTo>
                <a:cubicBezTo>
                  <a:pt x="18562" y="234"/>
                  <a:pt x="17985" y="257"/>
                  <a:pt x="17407" y="257"/>
                </a:cubicBezTo>
                <a:cubicBezTo>
                  <a:pt x="16376" y="257"/>
                  <a:pt x="15341" y="182"/>
                  <a:pt x="14306" y="182"/>
                </a:cubicBezTo>
                <a:cubicBezTo>
                  <a:pt x="13836" y="366"/>
                  <a:pt x="13322" y="193"/>
                  <a:pt x="12853" y="377"/>
                </a:cubicBezTo>
                <a:cubicBezTo>
                  <a:pt x="12051" y="478"/>
                  <a:pt x="11205" y="410"/>
                  <a:pt x="10460" y="778"/>
                </a:cubicBezTo>
                <a:cubicBezTo>
                  <a:pt x="10284" y="729"/>
                  <a:pt x="10109" y="709"/>
                  <a:pt x="9935" y="709"/>
                </a:cubicBezTo>
                <a:cubicBezTo>
                  <a:pt x="9321" y="709"/>
                  <a:pt x="8717" y="947"/>
                  <a:pt x="8108" y="947"/>
                </a:cubicBezTo>
                <a:cubicBezTo>
                  <a:pt x="7924" y="947"/>
                  <a:pt x="7740" y="925"/>
                  <a:pt x="7554" y="868"/>
                </a:cubicBezTo>
                <a:cubicBezTo>
                  <a:pt x="7442" y="856"/>
                  <a:pt x="7304" y="838"/>
                  <a:pt x="7167" y="838"/>
                </a:cubicBezTo>
                <a:cubicBezTo>
                  <a:pt x="6909" y="838"/>
                  <a:pt x="6655" y="900"/>
                  <a:pt x="6582" y="1176"/>
                </a:cubicBezTo>
                <a:cubicBezTo>
                  <a:pt x="6528" y="1187"/>
                  <a:pt x="6476" y="1192"/>
                  <a:pt x="6424" y="1192"/>
                </a:cubicBezTo>
                <a:cubicBezTo>
                  <a:pt x="6032" y="1192"/>
                  <a:pt x="5674" y="918"/>
                  <a:pt x="5295" y="918"/>
                </a:cubicBezTo>
                <a:cubicBezTo>
                  <a:pt x="5195" y="918"/>
                  <a:pt x="5095" y="936"/>
                  <a:pt x="4992" y="984"/>
                </a:cubicBezTo>
                <a:cubicBezTo>
                  <a:pt x="4876" y="1039"/>
                  <a:pt x="4717" y="1063"/>
                  <a:pt x="4681" y="1201"/>
                </a:cubicBezTo>
                <a:cubicBezTo>
                  <a:pt x="4717" y="1212"/>
                  <a:pt x="4797" y="1258"/>
                  <a:pt x="4840" y="1280"/>
                </a:cubicBezTo>
                <a:cubicBezTo>
                  <a:pt x="4280" y="1338"/>
                  <a:pt x="3720" y="1407"/>
                  <a:pt x="3149" y="1407"/>
                </a:cubicBezTo>
                <a:cubicBezTo>
                  <a:pt x="2918" y="1429"/>
                  <a:pt x="2758" y="1613"/>
                  <a:pt x="2574" y="1714"/>
                </a:cubicBezTo>
                <a:cubicBezTo>
                  <a:pt x="2278" y="1819"/>
                  <a:pt x="2314" y="2195"/>
                  <a:pt x="2129" y="2401"/>
                </a:cubicBezTo>
                <a:cubicBezTo>
                  <a:pt x="1970" y="2700"/>
                  <a:pt x="1558" y="2824"/>
                  <a:pt x="1544" y="3192"/>
                </a:cubicBezTo>
                <a:cubicBezTo>
                  <a:pt x="1294" y="3456"/>
                  <a:pt x="1385" y="3843"/>
                  <a:pt x="1305" y="4164"/>
                </a:cubicBezTo>
                <a:cubicBezTo>
                  <a:pt x="1294" y="4747"/>
                  <a:pt x="1786" y="5411"/>
                  <a:pt x="1338" y="5939"/>
                </a:cubicBezTo>
                <a:cubicBezTo>
                  <a:pt x="1157" y="6087"/>
                  <a:pt x="1270" y="6257"/>
                  <a:pt x="1270" y="6441"/>
                </a:cubicBezTo>
                <a:cubicBezTo>
                  <a:pt x="734" y="7026"/>
                  <a:pt x="481" y="7861"/>
                  <a:pt x="641" y="8639"/>
                </a:cubicBezTo>
                <a:cubicBezTo>
                  <a:pt x="402" y="8924"/>
                  <a:pt x="652" y="9314"/>
                  <a:pt x="583" y="9647"/>
                </a:cubicBezTo>
                <a:cubicBezTo>
                  <a:pt x="503" y="9773"/>
                  <a:pt x="481" y="9921"/>
                  <a:pt x="424" y="10070"/>
                </a:cubicBezTo>
                <a:cubicBezTo>
                  <a:pt x="391" y="10333"/>
                  <a:pt x="80" y="10402"/>
                  <a:pt x="47" y="10666"/>
                </a:cubicBezTo>
                <a:cubicBezTo>
                  <a:pt x="1" y="11089"/>
                  <a:pt x="402" y="11396"/>
                  <a:pt x="333" y="11819"/>
                </a:cubicBezTo>
                <a:cubicBezTo>
                  <a:pt x="391" y="12690"/>
                  <a:pt x="789" y="13525"/>
                  <a:pt x="1465" y="14085"/>
                </a:cubicBezTo>
                <a:cubicBezTo>
                  <a:pt x="1764" y="14190"/>
                  <a:pt x="1511" y="14544"/>
                  <a:pt x="1613" y="14750"/>
                </a:cubicBezTo>
                <a:cubicBezTo>
                  <a:pt x="1833" y="14909"/>
                  <a:pt x="1706" y="15231"/>
                  <a:pt x="1808" y="15459"/>
                </a:cubicBezTo>
                <a:cubicBezTo>
                  <a:pt x="1717" y="15419"/>
                  <a:pt x="1644" y="15331"/>
                  <a:pt x="1546" y="15331"/>
                </a:cubicBezTo>
                <a:cubicBezTo>
                  <a:pt x="1535" y="15331"/>
                  <a:pt x="1523" y="15333"/>
                  <a:pt x="1511" y="15335"/>
                </a:cubicBezTo>
                <a:cubicBezTo>
                  <a:pt x="1454" y="15541"/>
                  <a:pt x="1454" y="15747"/>
                  <a:pt x="1544" y="15939"/>
                </a:cubicBezTo>
                <a:cubicBezTo>
                  <a:pt x="1374" y="16513"/>
                  <a:pt x="2129" y="16351"/>
                  <a:pt x="2209" y="16763"/>
                </a:cubicBezTo>
                <a:cubicBezTo>
                  <a:pt x="2473" y="17120"/>
                  <a:pt x="2335" y="17656"/>
                  <a:pt x="2679" y="17966"/>
                </a:cubicBezTo>
                <a:cubicBezTo>
                  <a:pt x="2643" y="18046"/>
                  <a:pt x="2588" y="18126"/>
                  <a:pt x="2552" y="18194"/>
                </a:cubicBezTo>
                <a:cubicBezTo>
                  <a:pt x="2679" y="18274"/>
                  <a:pt x="2874" y="18299"/>
                  <a:pt x="2885" y="18480"/>
                </a:cubicBezTo>
                <a:cubicBezTo>
                  <a:pt x="2975" y="18768"/>
                  <a:pt x="3330" y="18631"/>
                  <a:pt x="3525" y="18801"/>
                </a:cubicBezTo>
                <a:cubicBezTo>
                  <a:pt x="3602" y="18836"/>
                  <a:pt x="3678" y="18852"/>
                  <a:pt x="3750" y="18852"/>
                </a:cubicBezTo>
                <a:cubicBezTo>
                  <a:pt x="4108" y="18852"/>
                  <a:pt x="4400" y="18474"/>
                  <a:pt x="4533" y="18161"/>
                </a:cubicBezTo>
                <a:cubicBezTo>
                  <a:pt x="4522" y="17851"/>
                  <a:pt x="4385" y="17565"/>
                  <a:pt x="4291" y="17269"/>
                </a:cubicBezTo>
                <a:cubicBezTo>
                  <a:pt x="4312" y="17265"/>
                  <a:pt x="4332" y="17263"/>
                  <a:pt x="4352" y="17263"/>
                </a:cubicBezTo>
                <a:cubicBezTo>
                  <a:pt x="4607" y="17263"/>
                  <a:pt x="4781" y="17578"/>
                  <a:pt x="5054" y="17578"/>
                </a:cubicBezTo>
                <a:cubicBezTo>
                  <a:pt x="5063" y="17578"/>
                  <a:pt x="5073" y="17577"/>
                  <a:pt x="5082" y="17576"/>
                </a:cubicBezTo>
                <a:cubicBezTo>
                  <a:pt x="5563" y="17670"/>
                  <a:pt x="5953" y="17999"/>
                  <a:pt x="6398" y="18183"/>
                </a:cubicBezTo>
                <a:cubicBezTo>
                  <a:pt x="6684" y="18263"/>
                  <a:pt x="6994" y="18310"/>
                  <a:pt x="7291" y="18389"/>
                </a:cubicBezTo>
                <a:cubicBezTo>
                  <a:pt x="7360" y="18407"/>
                  <a:pt x="7430" y="18415"/>
                  <a:pt x="7499" y="18415"/>
                </a:cubicBezTo>
                <a:cubicBezTo>
                  <a:pt x="7818" y="18415"/>
                  <a:pt x="8133" y="18258"/>
                  <a:pt x="8458" y="18258"/>
                </a:cubicBezTo>
                <a:cubicBezTo>
                  <a:pt x="8515" y="18258"/>
                  <a:pt x="8573" y="18263"/>
                  <a:pt x="8631" y="18274"/>
                </a:cubicBezTo>
                <a:cubicBezTo>
                  <a:pt x="8917" y="18411"/>
                  <a:pt x="9249" y="18288"/>
                  <a:pt x="9535" y="18425"/>
                </a:cubicBezTo>
                <a:cubicBezTo>
                  <a:pt x="9670" y="18369"/>
                  <a:pt x="9810" y="18348"/>
                  <a:pt x="9952" y="18348"/>
                </a:cubicBezTo>
                <a:cubicBezTo>
                  <a:pt x="10276" y="18348"/>
                  <a:pt x="10611" y="18457"/>
                  <a:pt x="10930" y="18505"/>
                </a:cubicBezTo>
                <a:cubicBezTo>
                  <a:pt x="11240" y="18538"/>
                  <a:pt x="11457" y="18790"/>
                  <a:pt x="11732" y="18906"/>
                </a:cubicBezTo>
                <a:cubicBezTo>
                  <a:pt x="12029" y="19054"/>
                  <a:pt x="12383" y="19018"/>
                  <a:pt x="12636" y="19249"/>
                </a:cubicBezTo>
                <a:cubicBezTo>
                  <a:pt x="12943" y="19351"/>
                  <a:pt x="13276" y="19557"/>
                  <a:pt x="13369" y="19889"/>
                </a:cubicBezTo>
                <a:lnTo>
                  <a:pt x="12957" y="19889"/>
                </a:lnTo>
                <a:cubicBezTo>
                  <a:pt x="12905" y="19902"/>
                  <a:pt x="12854" y="19908"/>
                  <a:pt x="12804" y="19908"/>
                </a:cubicBezTo>
                <a:cubicBezTo>
                  <a:pt x="12476" y="19908"/>
                  <a:pt x="12189" y="19664"/>
                  <a:pt x="11864" y="19664"/>
                </a:cubicBezTo>
                <a:cubicBezTo>
                  <a:pt x="11802" y="19664"/>
                  <a:pt x="11739" y="19673"/>
                  <a:pt x="11674" y="19694"/>
                </a:cubicBezTo>
                <a:cubicBezTo>
                  <a:pt x="11400" y="20048"/>
                  <a:pt x="11089" y="20381"/>
                  <a:pt x="10839" y="20760"/>
                </a:cubicBezTo>
                <a:cubicBezTo>
                  <a:pt x="10854" y="20761"/>
                  <a:pt x="10869" y="20762"/>
                  <a:pt x="10884" y="20762"/>
                </a:cubicBezTo>
                <a:cubicBezTo>
                  <a:pt x="11059" y="20762"/>
                  <a:pt x="11207" y="20648"/>
                  <a:pt x="11364" y="20554"/>
                </a:cubicBezTo>
                <a:cubicBezTo>
                  <a:pt x="11442" y="20611"/>
                  <a:pt x="11568" y="20677"/>
                  <a:pt x="11675" y="20677"/>
                </a:cubicBezTo>
                <a:cubicBezTo>
                  <a:pt x="11758" y="20677"/>
                  <a:pt x="11829" y="20639"/>
                  <a:pt x="11858" y="20529"/>
                </a:cubicBezTo>
                <a:cubicBezTo>
                  <a:pt x="11966" y="20437"/>
                  <a:pt x="12147" y="20298"/>
                  <a:pt x="12302" y="20298"/>
                </a:cubicBezTo>
                <a:cubicBezTo>
                  <a:pt x="12377" y="20298"/>
                  <a:pt x="12446" y="20330"/>
                  <a:pt x="12498" y="20416"/>
                </a:cubicBezTo>
                <a:cubicBezTo>
                  <a:pt x="12372" y="20427"/>
                  <a:pt x="12339" y="20485"/>
                  <a:pt x="12361" y="20587"/>
                </a:cubicBezTo>
                <a:cubicBezTo>
                  <a:pt x="12368" y="20586"/>
                  <a:pt x="12375" y="20586"/>
                  <a:pt x="12381" y="20586"/>
                </a:cubicBezTo>
                <a:cubicBezTo>
                  <a:pt x="12560" y="20586"/>
                  <a:pt x="12716" y="20702"/>
                  <a:pt x="12883" y="20702"/>
                </a:cubicBezTo>
                <a:cubicBezTo>
                  <a:pt x="12911" y="20702"/>
                  <a:pt x="12939" y="20699"/>
                  <a:pt x="12968" y="20691"/>
                </a:cubicBezTo>
                <a:cubicBezTo>
                  <a:pt x="13026" y="20587"/>
                  <a:pt x="13059" y="20485"/>
                  <a:pt x="13116" y="20381"/>
                </a:cubicBezTo>
                <a:cubicBezTo>
                  <a:pt x="13438" y="20518"/>
                  <a:pt x="13781" y="20622"/>
                  <a:pt x="14124" y="20666"/>
                </a:cubicBezTo>
                <a:cubicBezTo>
                  <a:pt x="14359" y="20765"/>
                  <a:pt x="14617" y="20871"/>
                  <a:pt x="14881" y="20871"/>
                </a:cubicBezTo>
                <a:cubicBezTo>
                  <a:pt x="14926" y="20871"/>
                  <a:pt x="14972" y="20868"/>
                  <a:pt x="15017" y="20861"/>
                </a:cubicBezTo>
                <a:cubicBezTo>
                  <a:pt x="15171" y="20939"/>
                  <a:pt x="15311" y="21074"/>
                  <a:pt x="15487" y="21074"/>
                </a:cubicBezTo>
                <a:cubicBezTo>
                  <a:pt x="15546" y="21074"/>
                  <a:pt x="15610" y="21059"/>
                  <a:pt x="15679" y="21021"/>
                </a:cubicBezTo>
                <a:cubicBezTo>
                  <a:pt x="15748" y="20919"/>
                  <a:pt x="16011" y="20746"/>
                  <a:pt x="15794" y="20644"/>
                </a:cubicBezTo>
                <a:cubicBezTo>
                  <a:pt x="15829" y="20586"/>
                  <a:pt x="15804" y="20571"/>
                  <a:pt x="15760" y="20571"/>
                </a:cubicBezTo>
                <a:cubicBezTo>
                  <a:pt x="15715" y="20571"/>
                  <a:pt x="15649" y="20587"/>
                  <a:pt x="15608" y="20587"/>
                </a:cubicBezTo>
                <a:cubicBezTo>
                  <a:pt x="15573" y="20587"/>
                  <a:pt x="15556" y="20575"/>
                  <a:pt x="15588" y="20529"/>
                </a:cubicBezTo>
                <a:cubicBezTo>
                  <a:pt x="15740" y="20351"/>
                  <a:pt x="15962" y="20296"/>
                  <a:pt x="16186" y="20296"/>
                </a:cubicBezTo>
                <a:cubicBezTo>
                  <a:pt x="16335" y="20296"/>
                  <a:pt x="16486" y="20320"/>
                  <a:pt x="16618" y="20348"/>
                </a:cubicBezTo>
                <a:cubicBezTo>
                  <a:pt x="16694" y="20373"/>
                  <a:pt x="16773" y="20381"/>
                  <a:pt x="16852" y="20381"/>
                </a:cubicBezTo>
                <a:cubicBezTo>
                  <a:pt x="16983" y="20381"/>
                  <a:pt x="17115" y="20360"/>
                  <a:pt x="17241" y="20360"/>
                </a:cubicBezTo>
                <a:cubicBezTo>
                  <a:pt x="17376" y="20360"/>
                  <a:pt x="17503" y="20384"/>
                  <a:pt x="17613" y="20485"/>
                </a:cubicBezTo>
                <a:cubicBezTo>
                  <a:pt x="17751" y="20548"/>
                  <a:pt x="17781" y="20752"/>
                  <a:pt x="17933" y="20752"/>
                </a:cubicBezTo>
                <a:cubicBezTo>
                  <a:pt x="17948" y="20752"/>
                  <a:pt x="17964" y="20750"/>
                  <a:pt x="17981" y="20746"/>
                </a:cubicBezTo>
                <a:lnTo>
                  <a:pt x="17981" y="20746"/>
                </a:lnTo>
                <a:cubicBezTo>
                  <a:pt x="17901" y="20815"/>
                  <a:pt x="17887" y="20919"/>
                  <a:pt x="18003" y="20952"/>
                </a:cubicBezTo>
                <a:cubicBezTo>
                  <a:pt x="18038" y="20957"/>
                  <a:pt x="18073" y="20959"/>
                  <a:pt x="18107" y="20959"/>
                </a:cubicBezTo>
                <a:cubicBezTo>
                  <a:pt x="18385" y="20959"/>
                  <a:pt x="18630" y="20805"/>
                  <a:pt x="18884" y="20724"/>
                </a:cubicBezTo>
                <a:cubicBezTo>
                  <a:pt x="19307" y="20771"/>
                  <a:pt x="19730" y="20977"/>
                  <a:pt x="20005" y="21309"/>
                </a:cubicBezTo>
                <a:cubicBezTo>
                  <a:pt x="20223" y="21491"/>
                  <a:pt x="20479" y="21534"/>
                  <a:pt x="20744" y="21534"/>
                </a:cubicBezTo>
                <a:cubicBezTo>
                  <a:pt x="20981" y="21534"/>
                  <a:pt x="21225" y="21500"/>
                  <a:pt x="21454" y="21500"/>
                </a:cubicBezTo>
                <a:cubicBezTo>
                  <a:pt x="21483" y="21500"/>
                  <a:pt x="21512" y="21500"/>
                  <a:pt x="21541" y="21501"/>
                </a:cubicBezTo>
                <a:cubicBezTo>
                  <a:pt x="21554" y="21503"/>
                  <a:pt x="21568" y="21504"/>
                  <a:pt x="21581" y="21504"/>
                </a:cubicBezTo>
                <a:cubicBezTo>
                  <a:pt x="21813" y="21504"/>
                  <a:pt x="21957" y="21236"/>
                  <a:pt x="22178" y="21236"/>
                </a:cubicBezTo>
                <a:cubicBezTo>
                  <a:pt x="22194" y="21236"/>
                  <a:pt x="22210" y="21237"/>
                  <a:pt x="22227" y="21240"/>
                </a:cubicBezTo>
                <a:cubicBezTo>
                  <a:pt x="22535" y="21284"/>
                  <a:pt x="22810" y="21433"/>
                  <a:pt x="23106" y="21515"/>
                </a:cubicBezTo>
                <a:cubicBezTo>
                  <a:pt x="23404" y="21515"/>
                  <a:pt x="23701" y="21456"/>
                  <a:pt x="23997" y="21456"/>
                </a:cubicBezTo>
                <a:cubicBezTo>
                  <a:pt x="24020" y="21456"/>
                  <a:pt x="24044" y="21457"/>
                  <a:pt x="24068" y="21457"/>
                </a:cubicBezTo>
                <a:cubicBezTo>
                  <a:pt x="24301" y="21620"/>
                  <a:pt x="24553" y="21673"/>
                  <a:pt x="24814" y="21673"/>
                </a:cubicBezTo>
                <a:cubicBezTo>
                  <a:pt x="25328" y="21673"/>
                  <a:pt x="25879" y="21465"/>
                  <a:pt x="26393" y="21465"/>
                </a:cubicBezTo>
                <a:cubicBezTo>
                  <a:pt x="26427" y="21465"/>
                  <a:pt x="26462" y="21466"/>
                  <a:pt x="26496" y="21468"/>
                </a:cubicBezTo>
                <a:cubicBezTo>
                  <a:pt x="26822" y="21520"/>
                  <a:pt x="27176" y="21613"/>
                  <a:pt x="27514" y="21613"/>
                </a:cubicBezTo>
                <a:cubicBezTo>
                  <a:pt x="27768" y="21613"/>
                  <a:pt x="28014" y="21561"/>
                  <a:pt x="28234" y="21400"/>
                </a:cubicBezTo>
                <a:cubicBezTo>
                  <a:pt x="28307" y="21356"/>
                  <a:pt x="28374" y="21338"/>
                  <a:pt x="28438" y="21338"/>
                </a:cubicBezTo>
                <a:cubicBezTo>
                  <a:pt x="28660" y="21338"/>
                  <a:pt x="28845" y="21547"/>
                  <a:pt x="29077" y="21547"/>
                </a:cubicBezTo>
                <a:cubicBezTo>
                  <a:pt x="29105" y="21547"/>
                  <a:pt x="29133" y="21544"/>
                  <a:pt x="29163" y="21537"/>
                </a:cubicBezTo>
                <a:cubicBezTo>
                  <a:pt x="29362" y="21506"/>
                  <a:pt x="29567" y="21495"/>
                  <a:pt x="29774" y="21495"/>
                </a:cubicBezTo>
                <a:cubicBezTo>
                  <a:pt x="29875" y="21495"/>
                  <a:pt x="29976" y="21498"/>
                  <a:pt x="30077" y="21501"/>
                </a:cubicBezTo>
                <a:cubicBezTo>
                  <a:pt x="30401" y="21463"/>
                  <a:pt x="30741" y="21349"/>
                  <a:pt x="31070" y="21349"/>
                </a:cubicBezTo>
                <a:cubicBezTo>
                  <a:pt x="31207" y="21349"/>
                  <a:pt x="31342" y="21368"/>
                  <a:pt x="31473" y="21422"/>
                </a:cubicBezTo>
                <a:cubicBezTo>
                  <a:pt x="31665" y="21468"/>
                  <a:pt x="31872" y="21529"/>
                  <a:pt x="32072" y="21529"/>
                </a:cubicBezTo>
                <a:cubicBezTo>
                  <a:pt x="32219" y="21529"/>
                  <a:pt x="32362" y="21496"/>
                  <a:pt x="32492" y="21400"/>
                </a:cubicBezTo>
                <a:cubicBezTo>
                  <a:pt x="32596" y="21342"/>
                  <a:pt x="32700" y="21320"/>
                  <a:pt x="32805" y="21320"/>
                </a:cubicBezTo>
                <a:cubicBezTo>
                  <a:pt x="33156" y="21320"/>
                  <a:pt x="33507" y="21573"/>
                  <a:pt x="33858" y="21573"/>
                </a:cubicBezTo>
                <a:cubicBezTo>
                  <a:pt x="33918" y="21573"/>
                  <a:pt x="33978" y="21565"/>
                  <a:pt x="34038" y="21548"/>
                </a:cubicBezTo>
                <a:cubicBezTo>
                  <a:pt x="34154" y="21554"/>
                  <a:pt x="34278" y="21561"/>
                  <a:pt x="34402" y="21561"/>
                </a:cubicBezTo>
                <a:cubicBezTo>
                  <a:pt x="34732" y="21561"/>
                  <a:pt x="35068" y="21512"/>
                  <a:pt x="35285" y="21262"/>
                </a:cubicBezTo>
                <a:cubicBezTo>
                  <a:pt x="35685" y="21330"/>
                  <a:pt x="36042" y="21573"/>
                  <a:pt x="36450" y="21573"/>
                </a:cubicBezTo>
                <a:cubicBezTo>
                  <a:pt x="36521" y="21573"/>
                  <a:pt x="36594" y="21565"/>
                  <a:pt x="36670" y="21548"/>
                </a:cubicBezTo>
                <a:cubicBezTo>
                  <a:pt x="36714" y="21563"/>
                  <a:pt x="36755" y="21570"/>
                  <a:pt x="36793" y="21570"/>
                </a:cubicBezTo>
                <a:cubicBezTo>
                  <a:pt x="37062" y="21570"/>
                  <a:pt x="37180" y="21238"/>
                  <a:pt x="37447" y="21238"/>
                </a:cubicBezTo>
                <a:cubicBezTo>
                  <a:pt x="37458" y="21238"/>
                  <a:pt x="37470" y="21239"/>
                  <a:pt x="37483" y="21240"/>
                </a:cubicBezTo>
                <a:cubicBezTo>
                  <a:pt x="37590" y="21252"/>
                  <a:pt x="37697" y="21256"/>
                  <a:pt x="37804" y="21256"/>
                </a:cubicBezTo>
                <a:cubicBezTo>
                  <a:pt x="38272" y="21256"/>
                  <a:pt x="38736" y="21168"/>
                  <a:pt x="39199" y="21168"/>
                </a:cubicBezTo>
                <a:cubicBezTo>
                  <a:pt x="39374" y="21168"/>
                  <a:pt x="39549" y="21181"/>
                  <a:pt x="39724" y="21216"/>
                </a:cubicBezTo>
                <a:cubicBezTo>
                  <a:pt x="39828" y="21253"/>
                  <a:pt x="39933" y="21266"/>
                  <a:pt x="40038" y="21266"/>
                </a:cubicBezTo>
                <a:cubicBezTo>
                  <a:pt x="40290" y="21266"/>
                  <a:pt x="40545" y="21191"/>
                  <a:pt x="40797" y="21191"/>
                </a:cubicBezTo>
                <a:cubicBezTo>
                  <a:pt x="40902" y="21191"/>
                  <a:pt x="41007" y="21204"/>
                  <a:pt x="41111" y="21240"/>
                </a:cubicBezTo>
                <a:cubicBezTo>
                  <a:pt x="41158" y="21255"/>
                  <a:pt x="41202" y="21261"/>
                  <a:pt x="41245" y="21261"/>
                </a:cubicBezTo>
                <a:cubicBezTo>
                  <a:pt x="41519" y="21261"/>
                  <a:pt x="41723" y="21006"/>
                  <a:pt x="42002" y="21006"/>
                </a:cubicBezTo>
                <a:cubicBezTo>
                  <a:pt x="42021" y="21006"/>
                  <a:pt x="42039" y="21007"/>
                  <a:pt x="42059" y="21010"/>
                </a:cubicBezTo>
                <a:cubicBezTo>
                  <a:pt x="42076" y="21011"/>
                  <a:pt x="42093" y="21012"/>
                  <a:pt x="42109" y="21012"/>
                </a:cubicBezTo>
                <a:cubicBezTo>
                  <a:pt x="42361" y="21012"/>
                  <a:pt x="42568" y="20847"/>
                  <a:pt x="42792" y="20793"/>
                </a:cubicBezTo>
                <a:cubicBezTo>
                  <a:pt x="43182" y="20952"/>
                  <a:pt x="43569" y="21147"/>
                  <a:pt x="43995" y="21194"/>
                </a:cubicBezTo>
                <a:cubicBezTo>
                  <a:pt x="44058" y="21223"/>
                  <a:pt x="44112" y="21236"/>
                  <a:pt x="44158" y="21236"/>
                </a:cubicBezTo>
                <a:cubicBezTo>
                  <a:pt x="44378" y="21236"/>
                  <a:pt x="44437" y="20954"/>
                  <a:pt x="44646" y="20897"/>
                </a:cubicBezTo>
                <a:cubicBezTo>
                  <a:pt x="44841" y="20828"/>
                  <a:pt x="44956" y="20633"/>
                  <a:pt x="45149" y="20565"/>
                </a:cubicBezTo>
                <a:cubicBezTo>
                  <a:pt x="45238" y="20589"/>
                  <a:pt x="45328" y="20599"/>
                  <a:pt x="45417" y="20599"/>
                </a:cubicBezTo>
                <a:cubicBezTo>
                  <a:pt x="45579" y="20599"/>
                  <a:pt x="45739" y="20566"/>
                  <a:pt x="45893" y="20529"/>
                </a:cubicBezTo>
                <a:cubicBezTo>
                  <a:pt x="46247" y="20175"/>
                  <a:pt x="46659" y="19842"/>
                  <a:pt x="46890" y="19397"/>
                </a:cubicBezTo>
                <a:cubicBezTo>
                  <a:pt x="46938" y="19393"/>
                  <a:pt x="46986" y="19391"/>
                  <a:pt x="47034" y="19391"/>
                </a:cubicBezTo>
                <a:cubicBezTo>
                  <a:pt x="47354" y="19391"/>
                  <a:pt x="47670" y="19481"/>
                  <a:pt x="47983" y="19481"/>
                </a:cubicBezTo>
                <a:cubicBezTo>
                  <a:pt x="48091" y="19481"/>
                  <a:pt x="48199" y="19471"/>
                  <a:pt x="48307" y="19441"/>
                </a:cubicBezTo>
                <a:cubicBezTo>
                  <a:pt x="48359" y="19339"/>
                  <a:pt x="48434" y="19315"/>
                  <a:pt x="48518" y="19315"/>
                </a:cubicBezTo>
                <a:cubicBezTo>
                  <a:pt x="48592" y="19315"/>
                  <a:pt x="48673" y="19333"/>
                  <a:pt x="48749" y="19333"/>
                </a:cubicBezTo>
                <a:cubicBezTo>
                  <a:pt x="48818" y="19333"/>
                  <a:pt x="48884" y="19318"/>
                  <a:pt x="48939" y="19260"/>
                </a:cubicBezTo>
                <a:cubicBezTo>
                  <a:pt x="49178" y="19145"/>
                  <a:pt x="49008" y="18848"/>
                  <a:pt x="49120" y="18642"/>
                </a:cubicBezTo>
                <a:cubicBezTo>
                  <a:pt x="49214" y="18527"/>
                  <a:pt x="49384" y="18505"/>
                  <a:pt x="49488" y="18389"/>
                </a:cubicBezTo>
                <a:cubicBezTo>
                  <a:pt x="49980" y="18263"/>
                  <a:pt x="50425" y="17988"/>
                  <a:pt x="50917" y="17807"/>
                </a:cubicBezTo>
                <a:cubicBezTo>
                  <a:pt x="51021" y="17612"/>
                  <a:pt x="51123" y="17428"/>
                  <a:pt x="51227" y="17233"/>
                </a:cubicBezTo>
                <a:cubicBezTo>
                  <a:pt x="51397" y="16684"/>
                  <a:pt x="51068" y="16170"/>
                  <a:pt x="51043" y="15621"/>
                </a:cubicBezTo>
                <a:cubicBezTo>
                  <a:pt x="51205" y="15253"/>
                  <a:pt x="51513" y="14945"/>
                  <a:pt x="51592" y="14533"/>
                </a:cubicBezTo>
                <a:cubicBezTo>
                  <a:pt x="51672" y="14110"/>
                  <a:pt x="52051" y="13835"/>
                  <a:pt x="52211" y="13434"/>
                </a:cubicBezTo>
                <a:cubicBezTo>
                  <a:pt x="52427" y="13022"/>
                  <a:pt x="52384" y="12506"/>
                  <a:pt x="52590" y="12072"/>
                </a:cubicBezTo>
                <a:cubicBezTo>
                  <a:pt x="52680" y="11819"/>
                  <a:pt x="52933" y="11558"/>
                  <a:pt x="52749" y="11284"/>
                </a:cubicBezTo>
                <a:cubicBezTo>
                  <a:pt x="53002" y="10699"/>
                  <a:pt x="52554" y="10149"/>
                  <a:pt x="52384" y="9611"/>
                </a:cubicBezTo>
                <a:cubicBezTo>
                  <a:pt x="52268" y="9086"/>
                  <a:pt x="51845" y="8718"/>
                  <a:pt x="51592" y="8262"/>
                </a:cubicBezTo>
                <a:cubicBezTo>
                  <a:pt x="51708" y="7826"/>
                  <a:pt x="51502" y="7370"/>
                  <a:pt x="51639" y="6933"/>
                </a:cubicBezTo>
                <a:cubicBezTo>
                  <a:pt x="51661" y="6532"/>
                  <a:pt x="51719" y="6120"/>
                  <a:pt x="51571" y="5744"/>
                </a:cubicBezTo>
                <a:cubicBezTo>
                  <a:pt x="51697" y="5354"/>
                  <a:pt x="51260" y="5296"/>
                  <a:pt x="51205" y="4999"/>
                </a:cubicBezTo>
                <a:cubicBezTo>
                  <a:pt x="51169" y="4736"/>
                  <a:pt x="50848" y="4609"/>
                  <a:pt x="50931" y="4291"/>
                </a:cubicBezTo>
                <a:cubicBezTo>
                  <a:pt x="50837" y="3923"/>
                  <a:pt x="50472" y="3717"/>
                  <a:pt x="50219" y="3478"/>
                </a:cubicBezTo>
                <a:cubicBezTo>
                  <a:pt x="50107" y="3318"/>
                  <a:pt x="49911" y="3305"/>
                  <a:pt x="49738" y="3294"/>
                </a:cubicBezTo>
                <a:cubicBezTo>
                  <a:pt x="49601" y="3112"/>
                  <a:pt x="49442" y="2950"/>
                  <a:pt x="49214" y="2906"/>
                </a:cubicBezTo>
                <a:cubicBezTo>
                  <a:pt x="48813" y="2665"/>
                  <a:pt x="48491" y="2321"/>
                  <a:pt x="48126" y="2036"/>
                </a:cubicBezTo>
                <a:cubicBezTo>
                  <a:pt x="47840" y="1920"/>
                  <a:pt x="47530" y="1920"/>
                  <a:pt x="47233" y="1920"/>
                </a:cubicBezTo>
                <a:cubicBezTo>
                  <a:pt x="47126" y="1888"/>
                  <a:pt x="47024" y="1836"/>
                  <a:pt x="46919" y="1836"/>
                </a:cubicBezTo>
                <a:cubicBezTo>
                  <a:pt x="46879" y="1836"/>
                  <a:pt x="46838" y="1844"/>
                  <a:pt x="46797" y="1863"/>
                </a:cubicBezTo>
                <a:cubicBezTo>
                  <a:pt x="46653" y="1649"/>
                  <a:pt x="46413" y="1590"/>
                  <a:pt x="46154" y="1590"/>
                </a:cubicBezTo>
                <a:cubicBezTo>
                  <a:pt x="45901" y="1590"/>
                  <a:pt x="45629" y="1647"/>
                  <a:pt x="45412" y="1670"/>
                </a:cubicBezTo>
                <a:cubicBezTo>
                  <a:pt x="45344" y="1700"/>
                  <a:pt x="45282" y="1712"/>
                  <a:pt x="45223" y="1712"/>
                </a:cubicBezTo>
                <a:cubicBezTo>
                  <a:pt x="44897" y="1712"/>
                  <a:pt x="44692" y="1324"/>
                  <a:pt x="44371" y="1245"/>
                </a:cubicBezTo>
                <a:cubicBezTo>
                  <a:pt x="44202" y="1255"/>
                  <a:pt x="44025" y="1383"/>
                  <a:pt x="43856" y="1383"/>
                </a:cubicBezTo>
                <a:cubicBezTo>
                  <a:pt x="43798" y="1383"/>
                  <a:pt x="43740" y="1368"/>
                  <a:pt x="43685" y="1327"/>
                </a:cubicBezTo>
                <a:cubicBezTo>
                  <a:pt x="43573" y="1237"/>
                  <a:pt x="43451" y="1209"/>
                  <a:pt x="43324" y="1209"/>
                </a:cubicBezTo>
                <a:cubicBezTo>
                  <a:pt x="43119" y="1209"/>
                  <a:pt x="42902" y="1281"/>
                  <a:pt x="42695" y="1281"/>
                </a:cubicBezTo>
                <a:cubicBezTo>
                  <a:pt x="42557" y="1281"/>
                  <a:pt x="42423" y="1249"/>
                  <a:pt x="42300" y="1143"/>
                </a:cubicBezTo>
                <a:cubicBezTo>
                  <a:pt x="42139" y="1095"/>
                  <a:pt x="42010" y="829"/>
                  <a:pt x="41826" y="829"/>
                </a:cubicBezTo>
                <a:cubicBezTo>
                  <a:pt x="41788" y="829"/>
                  <a:pt x="41748" y="841"/>
                  <a:pt x="41704" y="868"/>
                </a:cubicBezTo>
                <a:cubicBezTo>
                  <a:pt x="41668" y="893"/>
                  <a:pt x="41633" y="902"/>
                  <a:pt x="41597" y="902"/>
                </a:cubicBezTo>
                <a:cubicBezTo>
                  <a:pt x="41477" y="902"/>
                  <a:pt x="41359" y="796"/>
                  <a:pt x="41232" y="796"/>
                </a:cubicBezTo>
                <a:cubicBezTo>
                  <a:pt x="41218" y="796"/>
                  <a:pt x="41205" y="797"/>
                  <a:pt x="41191" y="800"/>
                </a:cubicBezTo>
                <a:cubicBezTo>
                  <a:pt x="41117" y="827"/>
                  <a:pt x="41046" y="839"/>
                  <a:pt x="40977" y="839"/>
                </a:cubicBezTo>
                <a:cubicBezTo>
                  <a:pt x="40624" y="839"/>
                  <a:pt x="40326" y="536"/>
                  <a:pt x="39960" y="536"/>
                </a:cubicBezTo>
                <a:cubicBezTo>
                  <a:pt x="39954" y="536"/>
                  <a:pt x="39949" y="536"/>
                  <a:pt x="39944" y="536"/>
                </a:cubicBezTo>
                <a:cubicBezTo>
                  <a:pt x="39470" y="623"/>
                  <a:pt x="38998" y="743"/>
                  <a:pt x="38517" y="743"/>
                </a:cubicBezTo>
                <a:cubicBezTo>
                  <a:pt x="38496" y="743"/>
                  <a:pt x="38476" y="742"/>
                  <a:pt x="38455" y="742"/>
                </a:cubicBezTo>
                <a:cubicBezTo>
                  <a:pt x="38403" y="670"/>
                  <a:pt x="38211" y="607"/>
                  <a:pt x="38082" y="607"/>
                </a:cubicBezTo>
                <a:cubicBezTo>
                  <a:pt x="37983" y="607"/>
                  <a:pt x="37921" y="643"/>
                  <a:pt x="37985" y="742"/>
                </a:cubicBezTo>
                <a:cubicBezTo>
                  <a:pt x="37955" y="747"/>
                  <a:pt x="37926" y="749"/>
                  <a:pt x="37897" y="749"/>
                </a:cubicBezTo>
                <a:cubicBezTo>
                  <a:pt x="37662" y="749"/>
                  <a:pt x="37466" y="596"/>
                  <a:pt x="37241" y="525"/>
                </a:cubicBezTo>
                <a:cubicBezTo>
                  <a:pt x="37206" y="531"/>
                  <a:pt x="37172" y="534"/>
                  <a:pt x="37138" y="534"/>
                </a:cubicBezTo>
                <a:cubicBezTo>
                  <a:pt x="36913" y="534"/>
                  <a:pt x="36706" y="413"/>
                  <a:pt x="36482" y="413"/>
                </a:cubicBezTo>
                <a:cubicBezTo>
                  <a:pt x="36431" y="413"/>
                  <a:pt x="36379" y="419"/>
                  <a:pt x="36326" y="434"/>
                </a:cubicBezTo>
                <a:cubicBezTo>
                  <a:pt x="36268" y="429"/>
                  <a:pt x="36210" y="427"/>
                  <a:pt x="36151" y="427"/>
                </a:cubicBezTo>
                <a:cubicBezTo>
                  <a:pt x="35940" y="427"/>
                  <a:pt x="35724" y="454"/>
                  <a:pt x="35514" y="454"/>
                </a:cubicBezTo>
                <a:cubicBezTo>
                  <a:pt x="35284" y="454"/>
                  <a:pt x="35062" y="421"/>
                  <a:pt x="34862" y="283"/>
                </a:cubicBezTo>
                <a:cubicBezTo>
                  <a:pt x="34592" y="453"/>
                  <a:pt x="34297" y="501"/>
                  <a:pt x="33993" y="501"/>
                </a:cubicBezTo>
                <a:cubicBezTo>
                  <a:pt x="33605" y="501"/>
                  <a:pt x="33202" y="424"/>
                  <a:pt x="32815" y="424"/>
                </a:cubicBezTo>
                <a:cubicBezTo>
                  <a:pt x="32706" y="424"/>
                  <a:pt x="32598" y="430"/>
                  <a:pt x="32492" y="445"/>
                </a:cubicBezTo>
                <a:cubicBezTo>
                  <a:pt x="32412" y="297"/>
                  <a:pt x="32115" y="352"/>
                  <a:pt x="31942" y="272"/>
                </a:cubicBezTo>
                <a:cubicBezTo>
                  <a:pt x="31611" y="311"/>
                  <a:pt x="31283" y="337"/>
                  <a:pt x="30956" y="337"/>
                </a:cubicBezTo>
                <a:cubicBezTo>
                  <a:pt x="30617" y="337"/>
                  <a:pt x="30279" y="309"/>
                  <a:pt x="29940" y="239"/>
                </a:cubicBezTo>
                <a:cubicBezTo>
                  <a:pt x="29729" y="269"/>
                  <a:pt x="29512" y="288"/>
                  <a:pt x="29296" y="288"/>
                </a:cubicBezTo>
                <a:cubicBezTo>
                  <a:pt x="28938" y="288"/>
                  <a:pt x="28581" y="237"/>
                  <a:pt x="28245" y="102"/>
                </a:cubicBezTo>
                <a:cubicBezTo>
                  <a:pt x="27468" y="193"/>
                  <a:pt x="26691" y="160"/>
                  <a:pt x="25911" y="215"/>
                </a:cubicBezTo>
                <a:cubicBezTo>
                  <a:pt x="25490" y="156"/>
                  <a:pt x="25069" y="79"/>
                  <a:pt x="24642" y="79"/>
                </a:cubicBezTo>
                <a:cubicBezTo>
                  <a:pt x="24490" y="79"/>
                  <a:pt x="24337" y="89"/>
                  <a:pt x="24183" y="113"/>
                </a:cubicBezTo>
                <a:cubicBezTo>
                  <a:pt x="24129" y="124"/>
                  <a:pt x="24075" y="128"/>
                  <a:pt x="24021" y="128"/>
                </a:cubicBezTo>
                <a:cubicBezTo>
                  <a:pt x="23762" y="128"/>
                  <a:pt x="23510" y="27"/>
                  <a:pt x="23249" y="27"/>
                </a:cubicBezTo>
                <a:cubicBezTo>
                  <a:pt x="23153" y="27"/>
                  <a:pt x="23056" y="40"/>
                  <a:pt x="22958" y="77"/>
                </a:cubicBezTo>
                <a:cubicBezTo>
                  <a:pt x="22854" y="99"/>
                  <a:pt x="22750" y="108"/>
                  <a:pt x="22646" y="108"/>
                </a:cubicBezTo>
                <a:cubicBezTo>
                  <a:pt x="22278" y="108"/>
                  <a:pt x="21911" y="1"/>
                  <a:pt x="21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7"/>
          <p:cNvSpPr/>
          <p:nvPr/>
        </p:nvSpPr>
        <p:spPr>
          <a:xfrm>
            <a:off x="4662382" y="1675498"/>
            <a:ext cx="1789522" cy="660403"/>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7"/>
          <p:cNvSpPr/>
          <p:nvPr/>
        </p:nvSpPr>
        <p:spPr>
          <a:xfrm>
            <a:off x="725772" y="1683923"/>
            <a:ext cx="1789470" cy="643552"/>
          </a:xfrm>
          <a:custGeom>
            <a:avLst/>
            <a:gdLst/>
            <a:ahLst/>
            <a:cxnLst/>
            <a:rect l="l" t="t" r="r" b="b"/>
            <a:pathLst>
              <a:path w="44877" h="20738" extrusionOk="0">
                <a:moveTo>
                  <a:pt x="21108" y="0"/>
                </a:moveTo>
                <a:cubicBezTo>
                  <a:pt x="20639" y="0"/>
                  <a:pt x="20170" y="70"/>
                  <a:pt x="19705" y="70"/>
                </a:cubicBezTo>
                <a:cubicBezTo>
                  <a:pt x="19508" y="70"/>
                  <a:pt x="19311" y="57"/>
                  <a:pt x="19115" y="22"/>
                </a:cubicBezTo>
                <a:cubicBezTo>
                  <a:pt x="18247" y="81"/>
                  <a:pt x="17379" y="96"/>
                  <a:pt x="16511" y="96"/>
                </a:cubicBezTo>
                <a:cubicBezTo>
                  <a:pt x="15592" y="96"/>
                  <a:pt x="14674" y="79"/>
                  <a:pt x="13755" y="79"/>
                </a:cubicBezTo>
                <a:cubicBezTo>
                  <a:pt x="13378" y="79"/>
                  <a:pt x="13001" y="82"/>
                  <a:pt x="12624" y="90"/>
                </a:cubicBezTo>
                <a:lnTo>
                  <a:pt x="12635" y="159"/>
                </a:lnTo>
                <a:cubicBezTo>
                  <a:pt x="12491" y="155"/>
                  <a:pt x="12346" y="154"/>
                  <a:pt x="12201" y="154"/>
                </a:cubicBezTo>
                <a:cubicBezTo>
                  <a:pt x="11912" y="154"/>
                  <a:pt x="11622" y="159"/>
                  <a:pt x="11331" y="159"/>
                </a:cubicBezTo>
                <a:lnTo>
                  <a:pt x="11331" y="239"/>
                </a:lnTo>
                <a:cubicBezTo>
                  <a:pt x="11204" y="239"/>
                  <a:pt x="10930" y="250"/>
                  <a:pt x="10792" y="250"/>
                </a:cubicBezTo>
                <a:lnTo>
                  <a:pt x="10770" y="329"/>
                </a:lnTo>
                <a:cubicBezTo>
                  <a:pt x="10637" y="288"/>
                  <a:pt x="10501" y="274"/>
                  <a:pt x="10363" y="274"/>
                </a:cubicBezTo>
                <a:cubicBezTo>
                  <a:pt x="10080" y="274"/>
                  <a:pt x="9790" y="333"/>
                  <a:pt x="9500" y="333"/>
                </a:cubicBezTo>
                <a:cubicBezTo>
                  <a:pt x="9424" y="333"/>
                  <a:pt x="9347" y="329"/>
                  <a:pt x="9271" y="318"/>
                </a:cubicBezTo>
                <a:lnTo>
                  <a:pt x="9271" y="398"/>
                </a:lnTo>
                <a:cubicBezTo>
                  <a:pt x="9228" y="389"/>
                  <a:pt x="9186" y="385"/>
                  <a:pt x="9145" y="385"/>
                </a:cubicBezTo>
                <a:cubicBezTo>
                  <a:pt x="9089" y="385"/>
                  <a:pt x="9033" y="392"/>
                  <a:pt x="8974" y="398"/>
                </a:cubicBezTo>
                <a:cubicBezTo>
                  <a:pt x="8436" y="582"/>
                  <a:pt x="7875" y="697"/>
                  <a:pt x="7348" y="892"/>
                </a:cubicBezTo>
                <a:cubicBezTo>
                  <a:pt x="6444" y="1030"/>
                  <a:pt x="5494" y="1167"/>
                  <a:pt x="4728" y="1703"/>
                </a:cubicBezTo>
                <a:cubicBezTo>
                  <a:pt x="4648" y="1829"/>
                  <a:pt x="4579" y="1966"/>
                  <a:pt x="4489" y="2082"/>
                </a:cubicBezTo>
                <a:cubicBezTo>
                  <a:pt x="4214" y="2334"/>
                  <a:pt x="3733" y="2219"/>
                  <a:pt x="3502" y="2540"/>
                </a:cubicBezTo>
                <a:cubicBezTo>
                  <a:pt x="3126" y="2952"/>
                  <a:pt x="2508" y="2928"/>
                  <a:pt x="2085" y="3260"/>
                </a:cubicBezTo>
                <a:cubicBezTo>
                  <a:pt x="1659" y="3466"/>
                  <a:pt x="1214" y="3650"/>
                  <a:pt x="824" y="3914"/>
                </a:cubicBezTo>
                <a:cubicBezTo>
                  <a:pt x="368" y="4290"/>
                  <a:pt x="550" y="5081"/>
                  <a:pt x="1088" y="5298"/>
                </a:cubicBezTo>
                <a:cubicBezTo>
                  <a:pt x="1146" y="5526"/>
                  <a:pt x="1168" y="5779"/>
                  <a:pt x="1341" y="5960"/>
                </a:cubicBezTo>
                <a:cubicBezTo>
                  <a:pt x="1431" y="6339"/>
                  <a:pt x="1717" y="6647"/>
                  <a:pt x="1981" y="6935"/>
                </a:cubicBezTo>
                <a:cubicBezTo>
                  <a:pt x="1912" y="7278"/>
                  <a:pt x="1431" y="7278"/>
                  <a:pt x="1261" y="7553"/>
                </a:cubicBezTo>
                <a:cubicBezTo>
                  <a:pt x="1110" y="7792"/>
                  <a:pt x="1341" y="8089"/>
                  <a:pt x="1203" y="8330"/>
                </a:cubicBezTo>
                <a:cubicBezTo>
                  <a:pt x="802" y="8514"/>
                  <a:pt x="286" y="8663"/>
                  <a:pt x="184" y="9154"/>
                </a:cubicBezTo>
                <a:cubicBezTo>
                  <a:pt x="0" y="9509"/>
                  <a:pt x="300" y="9921"/>
                  <a:pt x="665" y="9989"/>
                </a:cubicBezTo>
                <a:cubicBezTo>
                  <a:pt x="585" y="10882"/>
                  <a:pt x="1500" y="11385"/>
                  <a:pt x="1810" y="12129"/>
                </a:cubicBezTo>
                <a:cubicBezTo>
                  <a:pt x="1981" y="12588"/>
                  <a:pt x="2429" y="12931"/>
                  <a:pt x="2382" y="13458"/>
                </a:cubicBezTo>
                <a:cubicBezTo>
                  <a:pt x="2805" y="14214"/>
                  <a:pt x="3376" y="14900"/>
                  <a:pt x="3697" y="15724"/>
                </a:cubicBezTo>
                <a:cubicBezTo>
                  <a:pt x="3744" y="16043"/>
                  <a:pt x="3733" y="16650"/>
                  <a:pt x="4156" y="16719"/>
                </a:cubicBezTo>
                <a:cubicBezTo>
                  <a:pt x="4294" y="16856"/>
                  <a:pt x="4511" y="16867"/>
                  <a:pt x="4681" y="16960"/>
                </a:cubicBezTo>
                <a:cubicBezTo>
                  <a:pt x="5286" y="17121"/>
                  <a:pt x="5859" y="17537"/>
                  <a:pt x="6498" y="17537"/>
                </a:cubicBezTo>
                <a:cubicBezTo>
                  <a:pt x="6537" y="17537"/>
                  <a:pt x="6577" y="17535"/>
                  <a:pt x="6617" y="17532"/>
                </a:cubicBezTo>
                <a:cubicBezTo>
                  <a:pt x="6903" y="17806"/>
                  <a:pt x="7384" y="17578"/>
                  <a:pt x="7658" y="17875"/>
                </a:cubicBezTo>
                <a:cubicBezTo>
                  <a:pt x="7897" y="18114"/>
                  <a:pt x="8161" y="18389"/>
                  <a:pt x="8515" y="18471"/>
                </a:cubicBezTo>
                <a:cubicBezTo>
                  <a:pt x="8646" y="18619"/>
                  <a:pt x="8836" y="18657"/>
                  <a:pt x="9036" y="18657"/>
                </a:cubicBezTo>
                <a:cubicBezTo>
                  <a:pt x="9222" y="18657"/>
                  <a:pt x="9416" y="18625"/>
                  <a:pt x="9581" y="18619"/>
                </a:cubicBezTo>
                <a:cubicBezTo>
                  <a:pt x="9592" y="18721"/>
                  <a:pt x="9729" y="18721"/>
                  <a:pt x="9809" y="18757"/>
                </a:cubicBezTo>
                <a:cubicBezTo>
                  <a:pt x="10713" y="18757"/>
                  <a:pt x="11594" y="18963"/>
                  <a:pt x="12487" y="18985"/>
                </a:cubicBezTo>
                <a:cubicBezTo>
                  <a:pt x="12553" y="19042"/>
                  <a:pt x="12628" y="19073"/>
                  <a:pt x="12703" y="19073"/>
                </a:cubicBezTo>
                <a:cubicBezTo>
                  <a:pt x="12745" y="19073"/>
                  <a:pt x="12788" y="19063"/>
                  <a:pt x="12830" y="19042"/>
                </a:cubicBezTo>
                <a:cubicBezTo>
                  <a:pt x="12908" y="19007"/>
                  <a:pt x="12987" y="18994"/>
                  <a:pt x="13067" y="18994"/>
                </a:cubicBezTo>
                <a:cubicBezTo>
                  <a:pt x="13250" y="18994"/>
                  <a:pt x="13438" y="19060"/>
                  <a:pt x="13621" y="19075"/>
                </a:cubicBezTo>
                <a:cubicBezTo>
                  <a:pt x="13680" y="19143"/>
                  <a:pt x="13757" y="19163"/>
                  <a:pt x="13843" y="19163"/>
                </a:cubicBezTo>
                <a:cubicBezTo>
                  <a:pt x="13966" y="19163"/>
                  <a:pt x="14106" y="19121"/>
                  <a:pt x="14226" y="19121"/>
                </a:cubicBezTo>
                <a:cubicBezTo>
                  <a:pt x="14234" y="19121"/>
                  <a:pt x="14242" y="19122"/>
                  <a:pt x="14250" y="19122"/>
                </a:cubicBezTo>
                <a:cubicBezTo>
                  <a:pt x="14336" y="19146"/>
                  <a:pt x="14422" y="19153"/>
                  <a:pt x="14509" y="19153"/>
                </a:cubicBezTo>
                <a:cubicBezTo>
                  <a:pt x="14655" y="19153"/>
                  <a:pt x="14804" y="19132"/>
                  <a:pt x="14956" y="19132"/>
                </a:cubicBezTo>
                <a:cubicBezTo>
                  <a:pt x="14976" y="19132"/>
                  <a:pt x="14996" y="19132"/>
                  <a:pt x="15017" y="19133"/>
                </a:cubicBezTo>
                <a:cubicBezTo>
                  <a:pt x="15635" y="19454"/>
                  <a:pt x="16354" y="19191"/>
                  <a:pt x="16997" y="19432"/>
                </a:cubicBezTo>
                <a:cubicBezTo>
                  <a:pt x="18414" y="19625"/>
                  <a:pt x="19845" y="19570"/>
                  <a:pt x="21255" y="19820"/>
                </a:cubicBezTo>
                <a:cubicBezTo>
                  <a:pt x="22296" y="19968"/>
                  <a:pt x="23359" y="19913"/>
                  <a:pt x="24378" y="20199"/>
                </a:cubicBezTo>
                <a:cubicBezTo>
                  <a:pt x="25144" y="20243"/>
                  <a:pt x="25899" y="20380"/>
                  <a:pt x="26655" y="20449"/>
                </a:cubicBezTo>
                <a:cubicBezTo>
                  <a:pt x="26728" y="20444"/>
                  <a:pt x="26801" y="20441"/>
                  <a:pt x="26873" y="20441"/>
                </a:cubicBezTo>
                <a:cubicBezTo>
                  <a:pt x="27575" y="20441"/>
                  <a:pt x="28251" y="20662"/>
                  <a:pt x="28945" y="20737"/>
                </a:cubicBezTo>
                <a:cubicBezTo>
                  <a:pt x="29654" y="20531"/>
                  <a:pt x="30330" y="20232"/>
                  <a:pt x="30959" y="19866"/>
                </a:cubicBezTo>
                <a:cubicBezTo>
                  <a:pt x="31555" y="19625"/>
                  <a:pt x="32184" y="19454"/>
                  <a:pt x="32755" y="19144"/>
                </a:cubicBezTo>
                <a:cubicBezTo>
                  <a:pt x="33167" y="18894"/>
                  <a:pt x="33683" y="18963"/>
                  <a:pt x="34128" y="18836"/>
                </a:cubicBezTo>
                <a:cubicBezTo>
                  <a:pt x="34873" y="18710"/>
                  <a:pt x="35527" y="18320"/>
                  <a:pt x="36199" y="18012"/>
                </a:cubicBezTo>
                <a:cubicBezTo>
                  <a:pt x="36579" y="17864"/>
                  <a:pt x="36969" y="17680"/>
                  <a:pt x="37243" y="17372"/>
                </a:cubicBezTo>
                <a:cubicBezTo>
                  <a:pt x="37323" y="17062"/>
                  <a:pt x="37587" y="16878"/>
                  <a:pt x="37655" y="16559"/>
                </a:cubicBezTo>
                <a:cubicBezTo>
                  <a:pt x="38032" y="15873"/>
                  <a:pt x="37587" y="15106"/>
                  <a:pt x="37345" y="14431"/>
                </a:cubicBezTo>
                <a:cubicBezTo>
                  <a:pt x="38180" y="14315"/>
                  <a:pt x="39004" y="14052"/>
                  <a:pt x="39702" y="13582"/>
                </a:cubicBezTo>
                <a:cubicBezTo>
                  <a:pt x="40059" y="13549"/>
                  <a:pt x="40287" y="13206"/>
                  <a:pt x="40388" y="12909"/>
                </a:cubicBezTo>
                <a:cubicBezTo>
                  <a:pt x="40482" y="12862"/>
                  <a:pt x="40493" y="12747"/>
                  <a:pt x="40539" y="12667"/>
                </a:cubicBezTo>
                <a:lnTo>
                  <a:pt x="40619" y="12667"/>
                </a:lnTo>
                <a:cubicBezTo>
                  <a:pt x="40699" y="12060"/>
                  <a:pt x="40424" y="11536"/>
                  <a:pt x="40218" y="10986"/>
                </a:cubicBezTo>
                <a:cubicBezTo>
                  <a:pt x="40402" y="10860"/>
                  <a:pt x="40732" y="10904"/>
                  <a:pt x="40847" y="10756"/>
                </a:cubicBezTo>
                <a:cubicBezTo>
                  <a:pt x="41179" y="10698"/>
                  <a:pt x="41671" y="10802"/>
                  <a:pt x="41913" y="10539"/>
                </a:cubicBezTo>
                <a:cubicBezTo>
                  <a:pt x="42484" y="10517"/>
                  <a:pt x="42943" y="10138"/>
                  <a:pt x="43445" y="9932"/>
                </a:cubicBezTo>
                <a:cubicBezTo>
                  <a:pt x="44234" y="9715"/>
                  <a:pt x="44646" y="8970"/>
                  <a:pt x="44876" y="8240"/>
                </a:cubicBezTo>
                <a:cubicBezTo>
                  <a:pt x="44876" y="7608"/>
                  <a:pt x="44602" y="7015"/>
                  <a:pt x="44280" y="6487"/>
                </a:cubicBezTo>
                <a:cubicBezTo>
                  <a:pt x="44302" y="6303"/>
                  <a:pt x="44165" y="6155"/>
                  <a:pt x="44052" y="6042"/>
                </a:cubicBezTo>
                <a:cubicBezTo>
                  <a:pt x="44017" y="5743"/>
                  <a:pt x="43731" y="5573"/>
                  <a:pt x="43616" y="5320"/>
                </a:cubicBezTo>
                <a:cubicBezTo>
                  <a:pt x="43091" y="4633"/>
                  <a:pt x="42621" y="3914"/>
                  <a:pt x="42336" y="3090"/>
                </a:cubicBezTo>
                <a:cubicBezTo>
                  <a:pt x="42152" y="2917"/>
                  <a:pt x="42163" y="2562"/>
                  <a:pt x="41968" y="2447"/>
                </a:cubicBezTo>
                <a:cubicBezTo>
                  <a:pt x="41935" y="2266"/>
                  <a:pt x="41682" y="2197"/>
                  <a:pt x="41671" y="2002"/>
                </a:cubicBezTo>
                <a:cubicBezTo>
                  <a:pt x="41591" y="1854"/>
                  <a:pt x="41602" y="1601"/>
                  <a:pt x="41443" y="1532"/>
                </a:cubicBezTo>
                <a:cubicBezTo>
                  <a:pt x="41185" y="1128"/>
                  <a:pt x="40748" y="764"/>
                  <a:pt x="40245" y="764"/>
                </a:cubicBezTo>
                <a:cubicBezTo>
                  <a:pt x="40191" y="764"/>
                  <a:pt x="40136" y="768"/>
                  <a:pt x="40081" y="777"/>
                </a:cubicBezTo>
                <a:cubicBezTo>
                  <a:pt x="39224" y="766"/>
                  <a:pt x="38378" y="617"/>
                  <a:pt x="37522" y="617"/>
                </a:cubicBezTo>
                <a:cubicBezTo>
                  <a:pt x="37486" y="617"/>
                  <a:pt x="37450" y="617"/>
                  <a:pt x="37414" y="618"/>
                </a:cubicBezTo>
                <a:lnTo>
                  <a:pt x="37414" y="549"/>
                </a:lnTo>
                <a:cubicBezTo>
                  <a:pt x="37181" y="549"/>
                  <a:pt x="36943" y="534"/>
                  <a:pt x="36707" y="534"/>
                </a:cubicBezTo>
                <a:cubicBezTo>
                  <a:pt x="36433" y="534"/>
                  <a:pt x="36161" y="554"/>
                  <a:pt x="35903" y="640"/>
                </a:cubicBezTo>
                <a:cubicBezTo>
                  <a:pt x="35787" y="560"/>
                  <a:pt x="35639" y="571"/>
                  <a:pt x="35502" y="549"/>
                </a:cubicBezTo>
                <a:cubicBezTo>
                  <a:pt x="35453" y="550"/>
                  <a:pt x="35404" y="551"/>
                  <a:pt x="35355" y="551"/>
                </a:cubicBezTo>
                <a:cubicBezTo>
                  <a:pt x="34590" y="551"/>
                  <a:pt x="33824" y="409"/>
                  <a:pt x="33057" y="409"/>
                </a:cubicBezTo>
                <a:cubicBezTo>
                  <a:pt x="33002" y="409"/>
                  <a:pt x="32947" y="410"/>
                  <a:pt x="32892" y="412"/>
                </a:cubicBezTo>
                <a:cubicBezTo>
                  <a:pt x="31758" y="412"/>
                  <a:pt x="30632" y="310"/>
                  <a:pt x="29493" y="310"/>
                </a:cubicBezTo>
                <a:cubicBezTo>
                  <a:pt x="29311" y="310"/>
                  <a:pt x="29128" y="312"/>
                  <a:pt x="28945" y="318"/>
                </a:cubicBezTo>
                <a:lnTo>
                  <a:pt x="28945" y="239"/>
                </a:lnTo>
                <a:cubicBezTo>
                  <a:pt x="28849" y="234"/>
                  <a:pt x="28752" y="233"/>
                  <a:pt x="28655" y="233"/>
                </a:cubicBezTo>
                <a:cubicBezTo>
                  <a:pt x="28497" y="233"/>
                  <a:pt x="28338" y="237"/>
                  <a:pt x="28179" y="237"/>
                </a:cubicBezTo>
                <a:cubicBezTo>
                  <a:pt x="27924" y="237"/>
                  <a:pt x="27670" y="228"/>
                  <a:pt x="27424" y="181"/>
                </a:cubicBezTo>
                <a:cubicBezTo>
                  <a:pt x="27207" y="164"/>
                  <a:pt x="26990" y="159"/>
                  <a:pt x="26774" y="159"/>
                </a:cubicBezTo>
                <a:cubicBezTo>
                  <a:pt x="26467" y="159"/>
                  <a:pt x="26161" y="169"/>
                  <a:pt x="25856" y="169"/>
                </a:cubicBezTo>
                <a:cubicBezTo>
                  <a:pt x="25511" y="169"/>
                  <a:pt x="25167" y="156"/>
                  <a:pt x="24825" y="101"/>
                </a:cubicBezTo>
                <a:cubicBezTo>
                  <a:pt x="24573" y="121"/>
                  <a:pt x="24321" y="129"/>
                  <a:pt x="24069" y="129"/>
                </a:cubicBezTo>
                <a:cubicBezTo>
                  <a:pt x="23378" y="129"/>
                  <a:pt x="22686" y="74"/>
                  <a:pt x="21996" y="74"/>
                </a:cubicBezTo>
                <a:cubicBezTo>
                  <a:pt x="21794" y="74"/>
                  <a:pt x="21593" y="78"/>
                  <a:pt x="21392" y="90"/>
                </a:cubicBezTo>
                <a:lnTo>
                  <a:pt x="21403" y="11"/>
                </a:lnTo>
                <a:cubicBezTo>
                  <a:pt x="21305" y="3"/>
                  <a:pt x="21206" y="0"/>
                  <a:pt x="21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7"/>
          <p:cNvSpPr/>
          <p:nvPr/>
        </p:nvSpPr>
        <p:spPr>
          <a:xfrm rot="10800000">
            <a:off x="2693758" y="1675498"/>
            <a:ext cx="1789992" cy="660403"/>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7"/>
          <p:cNvSpPr txBox="1">
            <a:spLocks noGrp="1"/>
          </p:cNvSpPr>
          <p:nvPr>
            <p:ph type="title" idx="2"/>
          </p:nvPr>
        </p:nvSpPr>
        <p:spPr>
          <a:xfrm>
            <a:off x="7160706" y="2436556"/>
            <a:ext cx="1789500" cy="484800"/>
          </a:xfrm>
          <a:prstGeom prst="rect">
            <a:avLst/>
          </a:prstGeom>
        </p:spPr>
        <p:txBody>
          <a:bodyPr spcFirstLastPara="1" wrap="square" lIns="91425" tIns="91425" rIns="91425" bIns="91425" anchor="ctr" anchorCtr="0">
            <a:noAutofit/>
          </a:bodyPr>
          <a:lstStyle/>
          <a:p>
            <a:pPr lvl="0"/>
            <a:r>
              <a:rPr lang="en-US"/>
              <a:t>Deputy</a:t>
            </a:r>
            <a:endParaRPr dirty="0"/>
          </a:p>
        </p:txBody>
      </p:sp>
      <p:sp>
        <p:nvSpPr>
          <p:cNvPr id="566" name="Google Shape;566;p77"/>
          <p:cNvSpPr txBox="1">
            <a:spLocks noGrp="1"/>
          </p:cNvSpPr>
          <p:nvPr>
            <p:ph type="subTitle" idx="3"/>
          </p:nvPr>
        </p:nvSpPr>
        <p:spPr>
          <a:xfrm>
            <a:off x="7179780" y="2653134"/>
            <a:ext cx="1964220" cy="579768"/>
          </a:xfrm>
          <a:prstGeom prst="rect">
            <a:avLst/>
          </a:prstGeom>
        </p:spPr>
        <p:txBody>
          <a:bodyPr spcFirstLastPara="1" wrap="square" lIns="91425" tIns="91425" rIns="91425" bIns="91425" anchor="ctr" anchorCtr="0">
            <a:noAutofit/>
          </a:bodyPr>
          <a:lstStyle/>
          <a:p>
            <a:pPr marL="0" lvl="0" indent="0"/>
            <a:r>
              <a:rPr lang="en-US"/>
              <a:t>Mental Capacity Act</a:t>
            </a:r>
            <a:endParaRPr dirty="0"/>
          </a:p>
        </p:txBody>
      </p:sp>
      <p:sp>
        <p:nvSpPr>
          <p:cNvPr id="567" name="Google Shape;567;p77"/>
          <p:cNvSpPr txBox="1">
            <a:spLocks noGrp="1"/>
          </p:cNvSpPr>
          <p:nvPr>
            <p:ph type="title" idx="4"/>
          </p:nvPr>
        </p:nvSpPr>
        <p:spPr>
          <a:xfrm>
            <a:off x="2370667" y="2436556"/>
            <a:ext cx="2291715" cy="484800"/>
          </a:xfrm>
          <a:prstGeom prst="rect">
            <a:avLst/>
          </a:prstGeom>
        </p:spPr>
        <p:txBody>
          <a:bodyPr spcFirstLastPara="1" wrap="square" lIns="91425" tIns="91425" rIns="91425" bIns="91425" anchor="ctr" anchorCtr="0">
            <a:noAutofit/>
          </a:bodyPr>
          <a:lstStyle/>
          <a:p>
            <a:pPr lvl="0"/>
            <a:r>
              <a:rPr lang="en-US"/>
              <a:t>Public Trustee</a:t>
            </a:r>
            <a:endParaRPr dirty="0"/>
          </a:p>
        </p:txBody>
      </p:sp>
      <p:sp>
        <p:nvSpPr>
          <p:cNvPr id="568" name="Google Shape;568;p77"/>
          <p:cNvSpPr txBox="1">
            <a:spLocks noGrp="1"/>
          </p:cNvSpPr>
          <p:nvPr>
            <p:ph type="subTitle" idx="5"/>
          </p:nvPr>
        </p:nvSpPr>
        <p:spPr>
          <a:xfrm>
            <a:off x="2446184" y="2804397"/>
            <a:ext cx="2285140" cy="397587"/>
          </a:xfrm>
          <a:prstGeom prst="rect">
            <a:avLst/>
          </a:prstGeom>
        </p:spPr>
        <p:txBody>
          <a:bodyPr spcFirstLastPara="1" wrap="square" lIns="91425" tIns="91425" rIns="91425" bIns="91425" anchor="ctr" anchorCtr="0">
            <a:noAutofit/>
          </a:bodyPr>
          <a:lstStyle/>
          <a:p>
            <a:pPr lvl="0" algn="l"/>
            <a:r>
              <a:rPr lang="en-US"/>
              <a:t>claimant is under 18</a:t>
            </a:r>
            <a:endParaRPr lang="en-US" dirty="0"/>
          </a:p>
        </p:txBody>
      </p:sp>
      <p:sp>
        <p:nvSpPr>
          <p:cNvPr id="569" name="Google Shape;569;p77"/>
          <p:cNvSpPr txBox="1">
            <a:spLocks noGrp="1"/>
          </p:cNvSpPr>
          <p:nvPr>
            <p:ph type="title" idx="6"/>
          </p:nvPr>
        </p:nvSpPr>
        <p:spPr>
          <a:xfrm>
            <a:off x="4621363" y="2436556"/>
            <a:ext cx="2539343" cy="484800"/>
          </a:xfrm>
          <a:prstGeom prst="rect">
            <a:avLst/>
          </a:prstGeom>
        </p:spPr>
        <p:txBody>
          <a:bodyPr spcFirstLastPara="1" wrap="square" lIns="91425" tIns="91425" rIns="91425" bIns="91425" anchor="ctr" anchorCtr="0">
            <a:noAutofit/>
          </a:bodyPr>
          <a:lstStyle/>
          <a:p>
            <a:pPr lvl="0"/>
            <a:r>
              <a:rPr lang="en-US"/>
              <a:t>Proper Claimant</a:t>
            </a:r>
            <a:endParaRPr dirty="0"/>
          </a:p>
        </p:txBody>
      </p:sp>
      <p:sp>
        <p:nvSpPr>
          <p:cNvPr id="570" name="Google Shape;570;p77"/>
          <p:cNvSpPr txBox="1">
            <a:spLocks noGrp="1"/>
          </p:cNvSpPr>
          <p:nvPr>
            <p:ph type="subTitle" idx="7"/>
          </p:nvPr>
        </p:nvSpPr>
        <p:spPr>
          <a:xfrm>
            <a:off x="4452956" y="2875184"/>
            <a:ext cx="2657882" cy="487003"/>
          </a:xfrm>
          <a:prstGeom prst="rect">
            <a:avLst/>
          </a:prstGeom>
        </p:spPr>
        <p:txBody>
          <a:bodyPr spcFirstLastPara="1" wrap="square" lIns="91425" tIns="91425" rIns="91425" bIns="91425" anchor="ctr" anchorCtr="0">
            <a:noAutofit/>
          </a:bodyPr>
          <a:lstStyle/>
          <a:p>
            <a:pPr lvl="0"/>
            <a:r>
              <a:rPr lang="en-US"/>
              <a:t>Letters of Administration if it is a fatal claim</a:t>
            </a:r>
            <a:endParaRPr lang="en-US" dirty="0"/>
          </a:p>
        </p:txBody>
      </p:sp>
      <p:sp>
        <p:nvSpPr>
          <p:cNvPr id="571" name="Google Shape;571;p77"/>
          <p:cNvSpPr txBox="1">
            <a:spLocks noGrp="1"/>
          </p:cNvSpPr>
          <p:nvPr>
            <p:ph type="title" idx="8"/>
          </p:nvPr>
        </p:nvSpPr>
        <p:spPr>
          <a:xfrm>
            <a:off x="1985434" y="452341"/>
            <a:ext cx="5520788" cy="643500"/>
          </a:xfrm>
          <a:prstGeom prst="rect">
            <a:avLst/>
          </a:prstGeom>
        </p:spPr>
        <p:txBody>
          <a:bodyPr spcFirstLastPara="1" wrap="square" lIns="91425" tIns="91425" rIns="91425" bIns="91425" anchor="t" anchorCtr="0">
            <a:noAutofit/>
          </a:bodyPr>
          <a:lstStyle/>
          <a:p>
            <a:pPr lvl="0"/>
            <a:r>
              <a:rPr lang="en-US"/>
              <a:t>Parties to make Payment to:</a:t>
            </a:r>
            <a:endParaRPr dirty="0"/>
          </a:p>
        </p:txBody>
      </p:sp>
      <p:sp>
        <p:nvSpPr>
          <p:cNvPr id="3" name="TextBox 2"/>
          <p:cNvSpPr txBox="1"/>
          <p:nvPr/>
        </p:nvSpPr>
        <p:spPr>
          <a:xfrm>
            <a:off x="2693758" y="3621606"/>
            <a:ext cx="3530600" cy="954107"/>
          </a:xfrm>
          <a:prstGeom prst="rect">
            <a:avLst/>
          </a:prstGeom>
          <a:noFill/>
        </p:spPr>
        <p:txBody>
          <a:bodyPr wrap="square" rtlCol="0">
            <a:spAutoFit/>
          </a:bodyPr>
          <a:lstStyle/>
          <a:p>
            <a:r>
              <a:rPr lang="en-US" dirty="0"/>
              <a:t>If unsure, deposit with the Commissioner or comply with any direction of the Commissioner in relation to payment process</a:t>
            </a:r>
          </a:p>
        </p:txBody>
      </p:sp>
      <p:pic>
        <p:nvPicPr>
          <p:cNvPr id="1026" name="Picture 2" descr="Workers - Free people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983" y="1574842"/>
            <a:ext cx="714134" cy="714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 father, guardian, parent, protect, protector, shield icon - Download  on Iconf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237" y="1633475"/>
            <a:ext cx="631720" cy="6814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mily Icon Images – Browse 975,675 Stock Photos, Vectors, and Video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955" y="1547048"/>
            <a:ext cx="905108" cy="9051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icap - Free people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900" y="1646021"/>
            <a:ext cx="681454" cy="681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fusion Icon Human Confused Symbol Vector Stock Vector (Royalty Free)  2188517163 | Shutter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801" y="3202243"/>
            <a:ext cx="851957" cy="13401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 calcmode="lin" valueType="num">
                                      <p:cBhvr additive="base">
                                        <p:cTn id="7" dur="1000"/>
                                        <p:tgtEl>
                                          <p:spTgt spid="5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1000"/>
                                        <p:tgtEl>
                                          <p:spTgt spid="559"/>
                                        </p:tgtEl>
                                      </p:cBhvr>
                                    </p:animEffect>
                                  </p:childTnLst>
                                </p:cTn>
                              </p:par>
                              <p:par>
                                <p:cTn id="13" presetID="10" presetClass="entr" presetSubtype="0" fill="hold" nodeType="withEffect">
                                  <p:stCondLst>
                                    <p:cond delay="0"/>
                                  </p:stCondLst>
                                  <p:childTnLst>
                                    <p:set>
                                      <p:cBhvr>
                                        <p:cTn id="14" dur="1" fill="hold">
                                          <p:stCondLst>
                                            <p:cond delay="0"/>
                                          </p:stCondLst>
                                        </p:cTn>
                                        <p:tgtEl>
                                          <p:spTgt spid="563"/>
                                        </p:tgtEl>
                                        <p:attrNameLst>
                                          <p:attrName>style.visibility</p:attrName>
                                        </p:attrNameLst>
                                      </p:cBhvr>
                                      <p:to>
                                        <p:strVal val="visible"/>
                                      </p:to>
                                    </p:set>
                                    <p:animEffect transition="in" filter="fade">
                                      <p:cBhvr>
                                        <p:cTn id="15" dur="1000"/>
                                        <p:tgtEl>
                                          <p:spTgt spid="56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64"/>
                                        </p:tgtEl>
                                        <p:attrNameLst>
                                          <p:attrName>style.visibility</p:attrName>
                                        </p:attrNameLst>
                                      </p:cBhvr>
                                      <p:to>
                                        <p:strVal val="visible"/>
                                      </p:to>
                                    </p:set>
                                    <p:anim calcmode="lin" valueType="num">
                                      <p:cBhvr additive="base">
                                        <p:cTn id="20" dur="1000"/>
                                        <p:tgtEl>
                                          <p:spTgt spid="564"/>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childTnLst>
                                </p:cTn>
                              </p:par>
                              <p:par>
                                <p:cTn id="24" presetID="10" presetClass="entr" presetSubtype="0" fill="hold" nodeType="withEffect">
                                  <p:stCondLst>
                                    <p:cond delay="0"/>
                                  </p:stCondLst>
                                  <p:childTnLst>
                                    <p:set>
                                      <p:cBhvr>
                                        <p:cTn id="25" dur="1" fill="hold">
                                          <p:stCondLst>
                                            <p:cond delay="0"/>
                                          </p:stCondLst>
                                        </p:cTn>
                                        <p:tgtEl>
                                          <p:spTgt spid="568"/>
                                        </p:tgtEl>
                                        <p:attrNameLst>
                                          <p:attrName>style.visibility</p:attrName>
                                        </p:attrNameLst>
                                      </p:cBhvr>
                                      <p:to>
                                        <p:strVal val="visible"/>
                                      </p:to>
                                    </p:set>
                                    <p:animEffect transition="in" filter="fade">
                                      <p:cBhvr>
                                        <p:cTn id="26" dur="1000"/>
                                        <p:tgtEl>
                                          <p:spTgt spid="56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62"/>
                                        </p:tgtEl>
                                        <p:attrNameLst>
                                          <p:attrName>style.visibility</p:attrName>
                                        </p:attrNameLst>
                                      </p:cBhvr>
                                      <p:to>
                                        <p:strVal val="visible"/>
                                      </p:to>
                                    </p:set>
                                    <p:anim calcmode="lin" valueType="num">
                                      <p:cBhvr additive="base">
                                        <p:cTn id="31" dur="1000"/>
                                        <p:tgtEl>
                                          <p:spTgt spid="562"/>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69"/>
                                        </p:tgtEl>
                                        <p:attrNameLst>
                                          <p:attrName>style.visibility</p:attrName>
                                        </p:attrNameLst>
                                      </p:cBhvr>
                                      <p:to>
                                        <p:strVal val="visible"/>
                                      </p:to>
                                    </p:set>
                                    <p:animEffect transition="in" filter="fade">
                                      <p:cBhvr>
                                        <p:cTn id="34" dur="1000"/>
                                        <p:tgtEl>
                                          <p:spTgt spid="569"/>
                                        </p:tgtEl>
                                      </p:cBhvr>
                                    </p:animEffect>
                                  </p:childTnLst>
                                </p:cTn>
                              </p:par>
                              <p:par>
                                <p:cTn id="35" presetID="10" presetClass="entr" presetSubtype="0" fill="hold" nodeType="withEffect">
                                  <p:stCondLst>
                                    <p:cond delay="0"/>
                                  </p:stCondLst>
                                  <p:childTnLst>
                                    <p:set>
                                      <p:cBhvr>
                                        <p:cTn id="36" dur="1" fill="hold">
                                          <p:stCondLst>
                                            <p:cond delay="0"/>
                                          </p:stCondLst>
                                        </p:cTn>
                                        <p:tgtEl>
                                          <p:spTgt spid="570"/>
                                        </p:tgtEl>
                                        <p:attrNameLst>
                                          <p:attrName>style.visibility</p:attrName>
                                        </p:attrNameLst>
                                      </p:cBhvr>
                                      <p:to>
                                        <p:strVal val="visible"/>
                                      </p:to>
                                    </p:set>
                                    <p:animEffect transition="in" filter="fade">
                                      <p:cBhvr>
                                        <p:cTn id="37" dur="1000"/>
                                        <p:tgtEl>
                                          <p:spTgt spid="57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61"/>
                                        </p:tgtEl>
                                        <p:attrNameLst>
                                          <p:attrName>style.visibility</p:attrName>
                                        </p:attrNameLst>
                                      </p:cBhvr>
                                      <p:to>
                                        <p:strVal val="visible"/>
                                      </p:to>
                                    </p:set>
                                    <p:anim calcmode="lin" valueType="num">
                                      <p:cBhvr additive="base">
                                        <p:cTn id="42" dur="1000"/>
                                        <p:tgtEl>
                                          <p:spTgt spid="561"/>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565"/>
                                        </p:tgtEl>
                                        <p:attrNameLst>
                                          <p:attrName>style.visibility</p:attrName>
                                        </p:attrNameLst>
                                      </p:cBhvr>
                                      <p:to>
                                        <p:strVal val="visible"/>
                                      </p:to>
                                    </p:set>
                                    <p:animEffect transition="in" filter="fade">
                                      <p:cBhvr>
                                        <p:cTn id="45" dur="1000"/>
                                        <p:tgtEl>
                                          <p:spTgt spid="565"/>
                                        </p:tgtEl>
                                      </p:cBhvr>
                                    </p:animEffect>
                                  </p:childTnLst>
                                </p:cTn>
                              </p:par>
                              <p:par>
                                <p:cTn id="46" presetID="10" presetClass="entr" presetSubtype="0" fill="hold" nodeType="withEffect">
                                  <p:stCondLst>
                                    <p:cond delay="0"/>
                                  </p:stCondLst>
                                  <p:childTnLst>
                                    <p:set>
                                      <p:cBhvr>
                                        <p:cTn id="47" dur="1" fill="hold">
                                          <p:stCondLst>
                                            <p:cond delay="0"/>
                                          </p:stCondLst>
                                        </p:cTn>
                                        <p:tgtEl>
                                          <p:spTgt spid="566"/>
                                        </p:tgtEl>
                                        <p:attrNameLst>
                                          <p:attrName>style.visibility</p:attrName>
                                        </p:attrNameLst>
                                      </p:cBhvr>
                                      <p:to>
                                        <p:strVal val="visible"/>
                                      </p:to>
                                    </p:set>
                                    <p:animEffect transition="in" filter="fade">
                                      <p:cBhvr>
                                        <p:cTn id="48" dur="10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94"/>
          <p:cNvSpPr/>
          <p:nvPr/>
        </p:nvSpPr>
        <p:spPr>
          <a:xfrm>
            <a:off x="3763336" y="2622623"/>
            <a:ext cx="1636541" cy="541867"/>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4"/>
          <p:cNvSpPr/>
          <p:nvPr/>
        </p:nvSpPr>
        <p:spPr>
          <a:xfrm>
            <a:off x="5533311" y="2952087"/>
            <a:ext cx="1716884" cy="541867"/>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4"/>
          <p:cNvSpPr/>
          <p:nvPr/>
        </p:nvSpPr>
        <p:spPr>
          <a:xfrm>
            <a:off x="2945065" y="4191404"/>
            <a:ext cx="1636541" cy="541867"/>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4"/>
          <p:cNvSpPr/>
          <p:nvPr/>
        </p:nvSpPr>
        <p:spPr>
          <a:xfrm>
            <a:off x="4980411" y="4246348"/>
            <a:ext cx="1487634" cy="541850"/>
          </a:xfrm>
          <a:custGeom>
            <a:avLst/>
            <a:gdLst/>
            <a:ahLst/>
            <a:cxnLst/>
            <a:rect l="l" t="t" r="r" b="b"/>
            <a:pathLst>
              <a:path w="53002" h="21674" extrusionOk="0">
                <a:moveTo>
                  <a:pt x="21549" y="1"/>
                </a:moveTo>
                <a:cubicBezTo>
                  <a:pt x="21373" y="1"/>
                  <a:pt x="21197" y="26"/>
                  <a:pt x="21024" y="102"/>
                </a:cubicBezTo>
                <a:cubicBezTo>
                  <a:pt x="20876" y="121"/>
                  <a:pt x="20726" y="127"/>
                  <a:pt x="20577" y="127"/>
                </a:cubicBezTo>
                <a:cubicBezTo>
                  <a:pt x="20302" y="127"/>
                  <a:pt x="20027" y="106"/>
                  <a:pt x="19753" y="106"/>
                </a:cubicBezTo>
                <a:cubicBezTo>
                  <a:pt x="19546" y="106"/>
                  <a:pt x="19341" y="118"/>
                  <a:pt x="19137" y="160"/>
                </a:cubicBezTo>
                <a:cubicBezTo>
                  <a:pt x="18562" y="234"/>
                  <a:pt x="17985" y="257"/>
                  <a:pt x="17407" y="257"/>
                </a:cubicBezTo>
                <a:cubicBezTo>
                  <a:pt x="16376" y="257"/>
                  <a:pt x="15341" y="182"/>
                  <a:pt x="14306" y="182"/>
                </a:cubicBezTo>
                <a:cubicBezTo>
                  <a:pt x="13836" y="366"/>
                  <a:pt x="13322" y="193"/>
                  <a:pt x="12853" y="377"/>
                </a:cubicBezTo>
                <a:cubicBezTo>
                  <a:pt x="12051" y="478"/>
                  <a:pt x="11205" y="410"/>
                  <a:pt x="10460" y="778"/>
                </a:cubicBezTo>
                <a:cubicBezTo>
                  <a:pt x="10284" y="729"/>
                  <a:pt x="10109" y="709"/>
                  <a:pt x="9935" y="709"/>
                </a:cubicBezTo>
                <a:cubicBezTo>
                  <a:pt x="9321" y="709"/>
                  <a:pt x="8717" y="947"/>
                  <a:pt x="8108" y="947"/>
                </a:cubicBezTo>
                <a:cubicBezTo>
                  <a:pt x="7924" y="947"/>
                  <a:pt x="7740" y="925"/>
                  <a:pt x="7554" y="868"/>
                </a:cubicBezTo>
                <a:cubicBezTo>
                  <a:pt x="7442" y="856"/>
                  <a:pt x="7304" y="838"/>
                  <a:pt x="7167" y="838"/>
                </a:cubicBezTo>
                <a:cubicBezTo>
                  <a:pt x="6909" y="838"/>
                  <a:pt x="6655" y="900"/>
                  <a:pt x="6582" y="1176"/>
                </a:cubicBezTo>
                <a:cubicBezTo>
                  <a:pt x="6528" y="1187"/>
                  <a:pt x="6476" y="1192"/>
                  <a:pt x="6424" y="1192"/>
                </a:cubicBezTo>
                <a:cubicBezTo>
                  <a:pt x="6032" y="1192"/>
                  <a:pt x="5674" y="918"/>
                  <a:pt x="5295" y="918"/>
                </a:cubicBezTo>
                <a:cubicBezTo>
                  <a:pt x="5195" y="918"/>
                  <a:pt x="5095" y="936"/>
                  <a:pt x="4992" y="984"/>
                </a:cubicBezTo>
                <a:cubicBezTo>
                  <a:pt x="4876" y="1039"/>
                  <a:pt x="4717" y="1063"/>
                  <a:pt x="4681" y="1201"/>
                </a:cubicBezTo>
                <a:cubicBezTo>
                  <a:pt x="4717" y="1212"/>
                  <a:pt x="4797" y="1258"/>
                  <a:pt x="4840" y="1280"/>
                </a:cubicBezTo>
                <a:cubicBezTo>
                  <a:pt x="4280" y="1338"/>
                  <a:pt x="3720" y="1407"/>
                  <a:pt x="3149" y="1407"/>
                </a:cubicBezTo>
                <a:cubicBezTo>
                  <a:pt x="2918" y="1429"/>
                  <a:pt x="2758" y="1613"/>
                  <a:pt x="2574" y="1714"/>
                </a:cubicBezTo>
                <a:cubicBezTo>
                  <a:pt x="2278" y="1819"/>
                  <a:pt x="2314" y="2195"/>
                  <a:pt x="2129" y="2401"/>
                </a:cubicBezTo>
                <a:cubicBezTo>
                  <a:pt x="1970" y="2700"/>
                  <a:pt x="1558" y="2824"/>
                  <a:pt x="1544" y="3192"/>
                </a:cubicBezTo>
                <a:cubicBezTo>
                  <a:pt x="1294" y="3456"/>
                  <a:pt x="1385" y="3843"/>
                  <a:pt x="1305" y="4164"/>
                </a:cubicBezTo>
                <a:cubicBezTo>
                  <a:pt x="1294" y="4747"/>
                  <a:pt x="1786" y="5411"/>
                  <a:pt x="1338" y="5939"/>
                </a:cubicBezTo>
                <a:cubicBezTo>
                  <a:pt x="1157" y="6087"/>
                  <a:pt x="1270" y="6257"/>
                  <a:pt x="1270" y="6441"/>
                </a:cubicBezTo>
                <a:cubicBezTo>
                  <a:pt x="734" y="7026"/>
                  <a:pt x="481" y="7861"/>
                  <a:pt x="641" y="8639"/>
                </a:cubicBezTo>
                <a:cubicBezTo>
                  <a:pt x="402" y="8924"/>
                  <a:pt x="652" y="9314"/>
                  <a:pt x="583" y="9647"/>
                </a:cubicBezTo>
                <a:cubicBezTo>
                  <a:pt x="503" y="9773"/>
                  <a:pt x="481" y="9921"/>
                  <a:pt x="424" y="10070"/>
                </a:cubicBezTo>
                <a:cubicBezTo>
                  <a:pt x="391" y="10333"/>
                  <a:pt x="80" y="10402"/>
                  <a:pt x="47" y="10666"/>
                </a:cubicBezTo>
                <a:cubicBezTo>
                  <a:pt x="1" y="11089"/>
                  <a:pt x="402" y="11396"/>
                  <a:pt x="333" y="11819"/>
                </a:cubicBezTo>
                <a:cubicBezTo>
                  <a:pt x="391" y="12690"/>
                  <a:pt x="789" y="13525"/>
                  <a:pt x="1465" y="14085"/>
                </a:cubicBezTo>
                <a:cubicBezTo>
                  <a:pt x="1764" y="14190"/>
                  <a:pt x="1511" y="14544"/>
                  <a:pt x="1613" y="14750"/>
                </a:cubicBezTo>
                <a:cubicBezTo>
                  <a:pt x="1833" y="14909"/>
                  <a:pt x="1706" y="15231"/>
                  <a:pt x="1808" y="15459"/>
                </a:cubicBezTo>
                <a:cubicBezTo>
                  <a:pt x="1717" y="15419"/>
                  <a:pt x="1644" y="15331"/>
                  <a:pt x="1546" y="15331"/>
                </a:cubicBezTo>
                <a:cubicBezTo>
                  <a:pt x="1535" y="15331"/>
                  <a:pt x="1523" y="15333"/>
                  <a:pt x="1511" y="15335"/>
                </a:cubicBezTo>
                <a:cubicBezTo>
                  <a:pt x="1454" y="15541"/>
                  <a:pt x="1454" y="15747"/>
                  <a:pt x="1544" y="15939"/>
                </a:cubicBezTo>
                <a:cubicBezTo>
                  <a:pt x="1374" y="16513"/>
                  <a:pt x="2129" y="16351"/>
                  <a:pt x="2209" y="16763"/>
                </a:cubicBezTo>
                <a:cubicBezTo>
                  <a:pt x="2473" y="17120"/>
                  <a:pt x="2335" y="17656"/>
                  <a:pt x="2679" y="17966"/>
                </a:cubicBezTo>
                <a:cubicBezTo>
                  <a:pt x="2643" y="18046"/>
                  <a:pt x="2588" y="18126"/>
                  <a:pt x="2552" y="18194"/>
                </a:cubicBezTo>
                <a:cubicBezTo>
                  <a:pt x="2679" y="18274"/>
                  <a:pt x="2874" y="18299"/>
                  <a:pt x="2885" y="18480"/>
                </a:cubicBezTo>
                <a:cubicBezTo>
                  <a:pt x="2975" y="18768"/>
                  <a:pt x="3330" y="18631"/>
                  <a:pt x="3525" y="18801"/>
                </a:cubicBezTo>
                <a:cubicBezTo>
                  <a:pt x="3602" y="18836"/>
                  <a:pt x="3678" y="18852"/>
                  <a:pt x="3750" y="18852"/>
                </a:cubicBezTo>
                <a:cubicBezTo>
                  <a:pt x="4108" y="18852"/>
                  <a:pt x="4400" y="18474"/>
                  <a:pt x="4533" y="18161"/>
                </a:cubicBezTo>
                <a:cubicBezTo>
                  <a:pt x="4522" y="17851"/>
                  <a:pt x="4385" y="17565"/>
                  <a:pt x="4291" y="17269"/>
                </a:cubicBezTo>
                <a:cubicBezTo>
                  <a:pt x="4312" y="17265"/>
                  <a:pt x="4332" y="17263"/>
                  <a:pt x="4352" y="17263"/>
                </a:cubicBezTo>
                <a:cubicBezTo>
                  <a:pt x="4607" y="17263"/>
                  <a:pt x="4781" y="17578"/>
                  <a:pt x="5054" y="17578"/>
                </a:cubicBezTo>
                <a:cubicBezTo>
                  <a:pt x="5063" y="17578"/>
                  <a:pt x="5073" y="17577"/>
                  <a:pt x="5082" y="17576"/>
                </a:cubicBezTo>
                <a:cubicBezTo>
                  <a:pt x="5563" y="17670"/>
                  <a:pt x="5953" y="17999"/>
                  <a:pt x="6398" y="18183"/>
                </a:cubicBezTo>
                <a:cubicBezTo>
                  <a:pt x="6684" y="18263"/>
                  <a:pt x="6994" y="18310"/>
                  <a:pt x="7291" y="18389"/>
                </a:cubicBezTo>
                <a:cubicBezTo>
                  <a:pt x="7360" y="18407"/>
                  <a:pt x="7430" y="18415"/>
                  <a:pt x="7499" y="18415"/>
                </a:cubicBezTo>
                <a:cubicBezTo>
                  <a:pt x="7818" y="18415"/>
                  <a:pt x="8133" y="18258"/>
                  <a:pt x="8458" y="18258"/>
                </a:cubicBezTo>
                <a:cubicBezTo>
                  <a:pt x="8515" y="18258"/>
                  <a:pt x="8573" y="18263"/>
                  <a:pt x="8631" y="18274"/>
                </a:cubicBezTo>
                <a:cubicBezTo>
                  <a:pt x="8917" y="18411"/>
                  <a:pt x="9249" y="18288"/>
                  <a:pt x="9535" y="18425"/>
                </a:cubicBezTo>
                <a:cubicBezTo>
                  <a:pt x="9670" y="18369"/>
                  <a:pt x="9810" y="18348"/>
                  <a:pt x="9952" y="18348"/>
                </a:cubicBezTo>
                <a:cubicBezTo>
                  <a:pt x="10276" y="18348"/>
                  <a:pt x="10611" y="18457"/>
                  <a:pt x="10930" y="18505"/>
                </a:cubicBezTo>
                <a:cubicBezTo>
                  <a:pt x="11240" y="18538"/>
                  <a:pt x="11457" y="18790"/>
                  <a:pt x="11732" y="18906"/>
                </a:cubicBezTo>
                <a:cubicBezTo>
                  <a:pt x="12029" y="19054"/>
                  <a:pt x="12383" y="19018"/>
                  <a:pt x="12636" y="19249"/>
                </a:cubicBezTo>
                <a:cubicBezTo>
                  <a:pt x="12943" y="19351"/>
                  <a:pt x="13276" y="19557"/>
                  <a:pt x="13369" y="19889"/>
                </a:cubicBezTo>
                <a:lnTo>
                  <a:pt x="12957" y="19889"/>
                </a:lnTo>
                <a:cubicBezTo>
                  <a:pt x="12905" y="19902"/>
                  <a:pt x="12854" y="19908"/>
                  <a:pt x="12804" y="19908"/>
                </a:cubicBezTo>
                <a:cubicBezTo>
                  <a:pt x="12476" y="19908"/>
                  <a:pt x="12189" y="19664"/>
                  <a:pt x="11864" y="19664"/>
                </a:cubicBezTo>
                <a:cubicBezTo>
                  <a:pt x="11802" y="19664"/>
                  <a:pt x="11739" y="19673"/>
                  <a:pt x="11674" y="19694"/>
                </a:cubicBezTo>
                <a:cubicBezTo>
                  <a:pt x="11400" y="20048"/>
                  <a:pt x="11089" y="20381"/>
                  <a:pt x="10839" y="20760"/>
                </a:cubicBezTo>
                <a:cubicBezTo>
                  <a:pt x="10854" y="20761"/>
                  <a:pt x="10869" y="20762"/>
                  <a:pt x="10884" y="20762"/>
                </a:cubicBezTo>
                <a:cubicBezTo>
                  <a:pt x="11059" y="20762"/>
                  <a:pt x="11207" y="20648"/>
                  <a:pt x="11364" y="20554"/>
                </a:cubicBezTo>
                <a:cubicBezTo>
                  <a:pt x="11442" y="20611"/>
                  <a:pt x="11568" y="20677"/>
                  <a:pt x="11675" y="20677"/>
                </a:cubicBezTo>
                <a:cubicBezTo>
                  <a:pt x="11758" y="20677"/>
                  <a:pt x="11829" y="20639"/>
                  <a:pt x="11858" y="20529"/>
                </a:cubicBezTo>
                <a:cubicBezTo>
                  <a:pt x="11966" y="20437"/>
                  <a:pt x="12147" y="20298"/>
                  <a:pt x="12302" y="20298"/>
                </a:cubicBezTo>
                <a:cubicBezTo>
                  <a:pt x="12377" y="20298"/>
                  <a:pt x="12446" y="20330"/>
                  <a:pt x="12498" y="20416"/>
                </a:cubicBezTo>
                <a:cubicBezTo>
                  <a:pt x="12372" y="20427"/>
                  <a:pt x="12339" y="20485"/>
                  <a:pt x="12361" y="20587"/>
                </a:cubicBezTo>
                <a:cubicBezTo>
                  <a:pt x="12368" y="20586"/>
                  <a:pt x="12375" y="20586"/>
                  <a:pt x="12381" y="20586"/>
                </a:cubicBezTo>
                <a:cubicBezTo>
                  <a:pt x="12560" y="20586"/>
                  <a:pt x="12716" y="20702"/>
                  <a:pt x="12883" y="20702"/>
                </a:cubicBezTo>
                <a:cubicBezTo>
                  <a:pt x="12911" y="20702"/>
                  <a:pt x="12939" y="20699"/>
                  <a:pt x="12968" y="20691"/>
                </a:cubicBezTo>
                <a:cubicBezTo>
                  <a:pt x="13026" y="20587"/>
                  <a:pt x="13059" y="20485"/>
                  <a:pt x="13116" y="20381"/>
                </a:cubicBezTo>
                <a:cubicBezTo>
                  <a:pt x="13438" y="20518"/>
                  <a:pt x="13781" y="20622"/>
                  <a:pt x="14124" y="20666"/>
                </a:cubicBezTo>
                <a:cubicBezTo>
                  <a:pt x="14359" y="20765"/>
                  <a:pt x="14617" y="20871"/>
                  <a:pt x="14881" y="20871"/>
                </a:cubicBezTo>
                <a:cubicBezTo>
                  <a:pt x="14926" y="20871"/>
                  <a:pt x="14972" y="20868"/>
                  <a:pt x="15017" y="20861"/>
                </a:cubicBezTo>
                <a:cubicBezTo>
                  <a:pt x="15171" y="20939"/>
                  <a:pt x="15311" y="21074"/>
                  <a:pt x="15487" y="21074"/>
                </a:cubicBezTo>
                <a:cubicBezTo>
                  <a:pt x="15546" y="21074"/>
                  <a:pt x="15610" y="21059"/>
                  <a:pt x="15679" y="21021"/>
                </a:cubicBezTo>
                <a:cubicBezTo>
                  <a:pt x="15748" y="20919"/>
                  <a:pt x="16011" y="20746"/>
                  <a:pt x="15794" y="20644"/>
                </a:cubicBezTo>
                <a:cubicBezTo>
                  <a:pt x="15829" y="20586"/>
                  <a:pt x="15804" y="20571"/>
                  <a:pt x="15760" y="20571"/>
                </a:cubicBezTo>
                <a:cubicBezTo>
                  <a:pt x="15715" y="20571"/>
                  <a:pt x="15649" y="20587"/>
                  <a:pt x="15608" y="20587"/>
                </a:cubicBezTo>
                <a:cubicBezTo>
                  <a:pt x="15573" y="20587"/>
                  <a:pt x="15556" y="20575"/>
                  <a:pt x="15588" y="20529"/>
                </a:cubicBezTo>
                <a:cubicBezTo>
                  <a:pt x="15740" y="20351"/>
                  <a:pt x="15962" y="20296"/>
                  <a:pt x="16186" y="20296"/>
                </a:cubicBezTo>
                <a:cubicBezTo>
                  <a:pt x="16335" y="20296"/>
                  <a:pt x="16486" y="20320"/>
                  <a:pt x="16618" y="20348"/>
                </a:cubicBezTo>
                <a:cubicBezTo>
                  <a:pt x="16694" y="20373"/>
                  <a:pt x="16773" y="20381"/>
                  <a:pt x="16852" y="20381"/>
                </a:cubicBezTo>
                <a:cubicBezTo>
                  <a:pt x="16983" y="20381"/>
                  <a:pt x="17115" y="20360"/>
                  <a:pt x="17241" y="20360"/>
                </a:cubicBezTo>
                <a:cubicBezTo>
                  <a:pt x="17376" y="20360"/>
                  <a:pt x="17503" y="20384"/>
                  <a:pt x="17613" y="20485"/>
                </a:cubicBezTo>
                <a:cubicBezTo>
                  <a:pt x="17751" y="20548"/>
                  <a:pt x="17781" y="20752"/>
                  <a:pt x="17933" y="20752"/>
                </a:cubicBezTo>
                <a:cubicBezTo>
                  <a:pt x="17948" y="20752"/>
                  <a:pt x="17964" y="20750"/>
                  <a:pt x="17981" y="20746"/>
                </a:cubicBezTo>
                <a:lnTo>
                  <a:pt x="17981" y="20746"/>
                </a:lnTo>
                <a:cubicBezTo>
                  <a:pt x="17901" y="20815"/>
                  <a:pt x="17887" y="20919"/>
                  <a:pt x="18003" y="20952"/>
                </a:cubicBezTo>
                <a:cubicBezTo>
                  <a:pt x="18038" y="20957"/>
                  <a:pt x="18073" y="20959"/>
                  <a:pt x="18107" y="20959"/>
                </a:cubicBezTo>
                <a:cubicBezTo>
                  <a:pt x="18385" y="20959"/>
                  <a:pt x="18630" y="20805"/>
                  <a:pt x="18884" y="20724"/>
                </a:cubicBezTo>
                <a:cubicBezTo>
                  <a:pt x="19307" y="20771"/>
                  <a:pt x="19730" y="20977"/>
                  <a:pt x="20005" y="21309"/>
                </a:cubicBezTo>
                <a:cubicBezTo>
                  <a:pt x="20223" y="21491"/>
                  <a:pt x="20479" y="21534"/>
                  <a:pt x="20744" y="21534"/>
                </a:cubicBezTo>
                <a:cubicBezTo>
                  <a:pt x="20981" y="21534"/>
                  <a:pt x="21225" y="21500"/>
                  <a:pt x="21454" y="21500"/>
                </a:cubicBezTo>
                <a:cubicBezTo>
                  <a:pt x="21483" y="21500"/>
                  <a:pt x="21512" y="21500"/>
                  <a:pt x="21541" y="21501"/>
                </a:cubicBezTo>
                <a:cubicBezTo>
                  <a:pt x="21554" y="21503"/>
                  <a:pt x="21568" y="21504"/>
                  <a:pt x="21581" y="21504"/>
                </a:cubicBezTo>
                <a:cubicBezTo>
                  <a:pt x="21813" y="21504"/>
                  <a:pt x="21957" y="21236"/>
                  <a:pt x="22178" y="21236"/>
                </a:cubicBezTo>
                <a:cubicBezTo>
                  <a:pt x="22194" y="21236"/>
                  <a:pt x="22210" y="21237"/>
                  <a:pt x="22227" y="21240"/>
                </a:cubicBezTo>
                <a:cubicBezTo>
                  <a:pt x="22535" y="21284"/>
                  <a:pt x="22810" y="21433"/>
                  <a:pt x="23106" y="21515"/>
                </a:cubicBezTo>
                <a:cubicBezTo>
                  <a:pt x="23404" y="21515"/>
                  <a:pt x="23701" y="21456"/>
                  <a:pt x="23997" y="21456"/>
                </a:cubicBezTo>
                <a:cubicBezTo>
                  <a:pt x="24020" y="21456"/>
                  <a:pt x="24044" y="21457"/>
                  <a:pt x="24068" y="21457"/>
                </a:cubicBezTo>
                <a:cubicBezTo>
                  <a:pt x="24301" y="21620"/>
                  <a:pt x="24553" y="21673"/>
                  <a:pt x="24814" y="21673"/>
                </a:cubicBezTo>
                <a:cubicBezTo>
                  <a:pt x="25328" y="21673"/>
                  <a:pt x="25879" y="21465"/>
                  <a:pt x="26393" y="21465"/>
                </a:cubicBezTo>
                <a:cubicBezTo>
                  <a:pt x="26427" y="21465"/>
                  <a:pt x="26462" y="21466"/>
                  <a:pt x="26496" y="21468"/>
                </a:cubicBezTo>
                <a:cubicBezTo>
                  <a:pt x="26822" y="21520"/>
                  <a:pt x="27176" y="21613"/>
                  <a:pt x="27514" y="21613"/>
                </a:cubicBezTo>
                <a:cubicBezTo>
                  <a:pt x="27768" y="21613"/>
                  <a:pt x="28014" y="21561"/>
                  <a:pt x="28234" y="21400"/>
                </a:cubicBezTo>
                <a:cubicBezTo>
                  <a:pt x="28307" y="21356"/>
                  <a:pt x="28374" y="21338"/>
                  <a:pt x="28438" y="21338"/>
                </a:cubicBezTo>
                <a:cubicBezTo>
                  <a:pt x="28660" y="21338"/>
                  <a:pt x="28845" y="21547"/>
                  <a:pt x="29077" y="21547"/>
                </a:cubicBezTo>
                <a:cubicBezTo>
                  <a:pt x="29105" y="21547"/>
                  <a:pt x="29133" y="21544"/>
                  <a:pt x="29163" y="21537"/>
                </a:cubicBezTo>
                <a:cubicBezTo>
                  <a:pt x="29362" y="21506"/>
                  <a:pt x="29567" y="21495"/>
                  <a:pt x="29774" y="21495"/>
                </a:cubicBezTo>
                <a:cubicBezTo>
                  <a:pt x="29875" y="21495"/>
                  <a:pt x="29976" y="21498"/>
                  <a:pt x="30077" y="21501"/>
                </a:cubicBezTo>
                <a:cubicBezTo>
                  <a:pt x="30401" y="21463"/>
                  <a:pt x="30741" y="21349"/>
                  <a:pt x="31070" y="21349"/>
                </a:cubicBezTo>
                <a:cubicBezTo>
                  <a:pt x="31207" y="21349"/>
                  <a:pt x="31342" y="21368"/>
                  <a:pt x="31473" y="21422"/>
                </a:cubicBezTo>
                <a:cubicBezTo>
                  <a:pt x="31665" y="21468"/>
                  <a:pt x="31872" y="21529"/>
                  <a:pt x="32072" y="21529"/>
                </a:cubicBezTo>
                <a:cubicBezTo>
                  <a:pt x="32219" y="21529"/>
                  <a:pt x="32362" y="21496"/>
                  <a:pt x="32492" y="21400"/>
                </a:cubicBezTo>
                <a:cubicBezTo>
                  <a:pt x="32596" y="21342"/>
                  <a:pt x="32700" y="21320"/>
                  <a:pt x="32805" y="21320"/>
                </a:cubicBezTo>
                <a:cubicBezTo>
                  <a:pt x="33156" y="21320"/>
                  <a:pt x="33507" y="21573"/>
                  <a:pt x="33858" y="21573"/>
                </a:cubicBezTo>
                <a:cubicBezTo>
                  <a:pt x="33918" y="21573"/>
                  <a:pt x="33978" y="21565"/>
                  <a:pt x="34038" y="21548"/>
                </a:cubicBezTo>
                <a:cubicBezTo>
                  <a:pt x="34154" y="21554"/>
                  <a:pt x="34278" y="21561"/>
                  <a:pt x="34402" y="21561"/>
                </a:cubicBezTo>
                <a:cubicBezTo>
                  <a:pt x="34732" y="21561"/>
                  <a:pt x="35068" y="21512"/>
                  <a:pt x="35285" y="21262"/>
                </a:cubicBezTo>
                <a:cubicBezTo>
                  <a:pt x="35685" y="21330"/>
                  <a:pt x="36042" y="21573"/>
                  <a:pt x="36450" y="21573"/>
                </a:cubicBezTo>
                <a:cubicBezTo>
                  <a:pt x="36521" y="21573"/>
                  <a:pt x="36594" y="21565"/>
                  <a:pt x="36670" y="21548"/>
                </a:cubicBezTo>
                <a:cubicBezTo>
                  <a:pt x="36714" y="21563"/>
                  <a:pt x="36755" y="21570"/>
                  <a:pt x="36793" y="21570"/>
                </a:cubicBezTo>
                <a:cubicBezTo>
                  <a:pt x="37062" y="21570"/>
                  <a:pt x="37180" y="21238"/>
                  <a:pt x="37447" y="21238"/>
                </a:cubicBezTo>
                <a:cubicBezTo>
                  <a:pt x="37458" y="21238"/>
                  <a:pt x="37470" y="21239"/>
                  <a:pt x="37483" y="21240"/>
                </a:cubicBezTo>
                <a:cubicBezTo>
                  <a:pt x="37590" y="21252"/>
                  <a:pt x="37697" y="21256"/>
                  <a:pt x="37804" y="21256"/>
                </a:cubicBezTo>
                <a:cubicBezTo>
                  <a:pt x="38272" y="21256"/>
                  <a:pt x="38736" y="21168"/>
                  <a:pt x="39199" y="21168"/>
                </a:cubicBezTo>
                <a:cubicBezTo>
                  <a:pt x="39374" y="21168"/>
                  <a:pt x="39549" y="21181"/>
                  <a:pt x="39724" y="21216"/>
                </a:cubicBezTo>
                <a:cubicBezTo>
                  <a:pt x="39828" y="21253"/>
                  <a:pt x="39933" y="21266"/>
                  <a:pt x="40038" y="21266"/>
                </a:cubicBezTo>
                <a:cubicBezTo>
                  <a:pt x="40290" y="21266"/>
                  <a:pt x="40545" y="21191"/>
                  <a:pt x="40797" y="21191"/>
                </a:cubicBezTo>
                <a:cubicBezTo>
                  <a:pt x="40902" y="21191"/>
                  <a:pt x="41007" y="21204"/>
                  <a:pt x="41111" y="21240"/>
                </a:cubicBezTo>
                <a:cubicBezTo>
                  <a:pt x="41158" y="21255"/>
                  <a:pt x="41202" y="21261"/>
                  <a:pt x="41245" y="21261"/>
                </a:cubicBezTo>
                <a:cubicBezTo>
                  <a:pt x="41519" y="21261"/>
                  <a:pt x="41723" y="21006"/>
                  <a:pt x="42002" y="21006"/>
                </a:cubicBezTo>
                <a:cubicBezTo>
                  <a:pt x="42021" y="21006"/>
                  <a:pt x="42039" y="21007"/>
                  <a:pt x="42059" y="21010"/>
                </a:cubicBezTo>
                <a:cubicBezTo>
                  <a:pt x="42076" y="21011"/>
                  <a:pt x="42093" y="21012"/>
                  <a:pt x="42109" y="21012"/>
                </a:cubicBezTo>
                <a:cubicBezTo>
                  <a:pt x="42361" y="21012"/>
                  <a:pt x="42568" y="20847"/>
                  <a:pt x="42792" y="20793"/>
                </a:cubicBezTo>
                <a:cubicBezTo>
                  <a:pt x="43182" y="20952"/>
                  <a:pt x="43569" y="21147"/>
                  <a:pt x="43995" y="21194"/>
                </a:cubicBezTo>
                <a:cubicBezTo>
                  <a:pt x="44058" y="21223"/>
                  <a:pt x="44112" y="21236"/>
                  <a:pt x="44158" y="21236"/>
                </a:cubicBezTo>
                <a:cubicBezTo>
                  <a:pt x="44378" y="21236"/>
                  <a:pt x="44437" y="20954"/>
                  <a:pt x="44646" y="20897"/>
                </a:cubicBezTo>
                <a:cubicBezTo>
                  <a:pt x="44841" y="20828"/>
                  <a:pt x="44956" y="20633"/>
                  <a:pt x="45149" y="20565"/>
                </a:cubicBezTo>
                <a:cubicBezTo>
                  <a:pt x="45238" y="20589"/>
                  <a:pt x="45328" y="20599"/>
                  <a:pt x="45417" y="20599"/>
                </a:cubicBezTo>
                <a:cubicBezTo>
                  <a:pt x="45579" y="20599"/>
                  <a:pt x="45739" y="20566"/>
                  <a:pt x="45893" y="20529"/>
                </a:cubicBezTo>
                <a:cubicBezTo>
                  <a:pt x="46247" y="20175"/>
                  <a:pt x="46659" y="19842"/>
                  <a:pt x="46890" y="19397"/>
                </a:cubicBezTo>
                <a:cubicBezTo>
                  <a:pt x="46938" y="19393"/>
                  <a:pt x="46986" y="19391"/>
                  <a:pt x="47034" y="19391"/>
                </a:cubicBezTo>
                <a:cubicBezTo>
                  <a:pt x="47354" y="19391"/>
                  <a:pt x="47670" y="19481"/>
                  <a:pt x="47983" y="19481"/>
                </a:cubicBezTo>
                <a:cubicBezTo>
                  <a:pt x="48091" y="19481"/>
                  <a:pt x="48199" y="19471"/>
                  <a:pt x="48307" y="19441"/>
                </a:cubicBezTo>
                <a:cubicBezTo>
                  <a:pt x="48359" y="19339"/>
                  <a:pt x="48434" y="19315"/>
                  <a:pt x="48518" y="19315"/>
                </a:cubicBezTo>
                <a:cubicBezTo>
                  <a:pt x="48592" y="19315"/>
                  <a:pt x="48673" y="19333"/>
                  <a:pt x="48749" y="19333"/>
                </a:cubicBezTo>
                <a:cubicBezTo>
                  <a:pt x="48818" y="19333"/>
                  <a:pt x="48884" y="19318"/>
                  <a:pt x="48939" y="19260"/>
                </a:cubicBezTo>
                <a:cubicBezTo>
                  <a:pt x="49178" y="19145"/>
                  <a:pt x="49008" y="18848"/>
                  <a:pt x="49120" y="18642"/>
                </a:cubicBezTo>
                <a:cubicBezTo>
                  <a:pt x="49214" y="18527"/>
                  <a:pt x="49384" y="18505"/>
                  <a:pt x="49488" y="18389"/>
                </a:cubicBezTo>
                <a:cubicBezTo>
                  <a:pt x="49980" y="18263"/>
                  <a:pt x="50425" y="17988"/>
                  <a:pt x="50917" y="17807"/>
                </a:cubicBezTo>
                <a:cubicBezTo>
                  <a:pt x="51021" y="17612"/>
                  <a:pt x="51123" y="17428"/>
                  <a:pt x="51227" y="17233"/>
                </a:cubicBezTo>
                <a:cubicBezTo>
                  <a:pt x="51397" y="16684"/>
                  <a:pt x="51068" y="16170"/>
                  <a:pt x="51043" y="15621"/>
                </a:cubicBezTo>
                <a:cubicBezTo>
                  <a:pt x="51205" y="15253"/>
                  <a:pt x="51513" y="14945"/>
                  <a:pt x="51592" y="14533"/>
                </a:cubicBezTo>
                <a:cubicBezTo>
                  <a:pt x="51672" y="14110"/>
                  <a:pt x="52051" y="13835"/>
                  <a:pt x="52211" y="13434"/>
                </a:cubicBezTo>
                <a:cubicBezTo>
                  <a:pt x="52427" y="13022"/>
                  <a:pt x="52384" y="12506"/>
                  <a:pt x="52590" y="12072"/>
                </a:cubicBezTo>
                <a:cubicBezTo>
                  <a:pt x="52680" y="11819"/>
                  <a:pt x="52933" y="11558"/>
                  <a:pt x="52749" y="11284"/>
                </a:cubicBezTo>
                <a:cubicBezTo>
                  <a:pt x="53002" y="10699"/>
                  <a:pt x="52554" y="10149"/>
                  <a:pt x="52384" y="9611"/>
                </a:cubicBezTo>
                <a:cubicBezTo>
                  <a:pt x="52268" y="9086"/>
                  <a:pt x="51845" y="8718"/>
                  <a:pt x="51592" y="8262"/>
                </a:cubicBezTo>
                <a:cubicBezTo>
                  <a:pt x="51708" y="7826"/>
                  <a:pt x="51502" y="7370"/>
                  <a:pt x="51639" y="6933"/>
                </a:cubicBezTo>
                <a:cubicBezTo>
                  <a:pt x="51661" y="6532"/>
                  <a:pt x="51719" y="6120"/>
                  <a:pt x="51571" y="5744"/>
                </a:cubicBezTo>
                <a:cubicBezTo>
                  <a:pt x="51697" y="5354"/>
                  <a:pt x="51260" y="5296"/>
                  <a:pt x="51205" y="4999"/>
                </a:cubicBezTo>
                <a:cubicBezTo>
                  <a:pt x="51169" y="4736"/>
                  <a:pt x="50848" y="4609"/>
                  <a:pt x="50931" y="4291"/>
                </a:cubicBezTo>
                <a:cubicBezTo>
                  <a:pt x="50837" y="3923"/>
                  <a:pt x="50472" y="3717"/>
                  <a:pt x="50219" y="3478"/>
                </a:cubicBezTo>
                <a:cubicBezTo>
                  <a:pt x="50107" y="3318"/>
                  <a:pt x="49911" y="3305"/>
                  <a:pt x="49738" y="3294"/>
                </a:cubicBezTo>
                <a:cubicBezTo>
                  <a:pt x="49601" y="3112"/>
                  <a:pt x="49442" y="2950"/>
                  <a:pt x="49214" y="2906"/>
                </a:cubicBezTo>
                <a:cubicBezTo>
                  <a:pt x="48813" y="2665"/>
                  <a:pt x="48491" y="2321"/>
                  <a:pt x="48126" y="2036"/>
                </a:cubicBezTo>
                <a:cubicBezTo>
                  <a:pt x="47840" y="1920"/>
                  <a:pt x="47530" y="1920"/>
                  <a:pt x="47233" y="1920"/>
                </a:cubicBezTo>
                <a:cubicBezTo>
                  <a:pt x="47126" y="1888"/>
                  <a:pt x="47024" y="1836"/>
                  <a:pt x="46919" y="1836"/>
                </a:cubicBezTo>
                <a:cubicBezTo>
                  <a:pt x="46879" y="1836"/>
                  <a:pt x="46838" y="1844"/>
                  <a:pt x="46797" y="1863"/>
                </a:cubicBezTo>
                <a:cubicBezTo>
                  <a:pt x="46653" y="1649"/>
                  <a:pt x="46413" y="1590"/>
                  <a:pt x="46154" y="1590"/>
                </a:cubicBezTo>
                <a:cubicBezTo>
                  <a:pt x="45901" y="1590"/>
                  <a:pt x="45629" y="1647"/>
                  <a:pt x="45412" y="1670"/>
                </a:cubicBezTo>
                <a:cubicBezTo>
                  <a:pt x="45344" y="1700"/>
                  <a:pt x="45282" y="1712"/>
                  <a:pt x="45223" y="1712"/>
                </a:cubicBezTo>
                <a:cubicBezTo>
                  <a:pt x="44897" y="1712"/>
                  <a:pt x="44692" y="1324"/>
                  <a:pt x="44371" y="1245"/>
                </a:cubicBezTo>
                <a:cubicBezTo>
                  <a:pt x="44202" y="1255"/>
                  <a:pt x="44025" y="1383"/>
                  <a:pt x="43856" y="1383"/>
                </a:cubicBezTo>
                <a:cubicBezTo>
                  <a:pt x="43798" y="1383"/>
                  <a:pt x="43740" y="1368"/>
                  <a:pt x="43685" y="1327"/>
                </a:cubicBezTo>
                <a:cubicBezTo>
                  <a:pt x="43573" y="1237"/>
                  <a:pt x="43451" y="1209"/>
                  <a:pt x="43324" y="1209"/>
                </a:cubicBezTo>
                <a:cubicBezTo>
                  <a:pt x="43119" y="1209"/>
                  <a:pt x="42902" y="1281"/>
                  <a:pt x="42695" y="1281"/>
                </a:cubicBezTo>
                <a:cubicBezTo>
                  <a:pt x="42557" y="1281"/>
                  <a:pt x="42423" y="1249"/>
                  <a:pt x="42300" y="1143"/>
                </a:cubicBezTo>
                <a:cubicBezTo>
                  <a:pt x="42139" y="1095"/>
                  <a:pt x="42010" y="829"/>
                  <a:pt x="41826" y="829"/>
                </a:cubicBezTo>
                <a:cubicBezTo>
                  <a:pt x="41788" y="829"/>
                  <a:pt x="41748" y="841"/>
                  <a:pt x="41704" y="868"/>
                </a:cubicBezTo>
                <a:cubicBezTo>
                  <a:pt x="41668" y="893"/>
                  <a:pt x="41633" y="902"/>
                  <a:pt x="41597" y="902"/>
                </a:cubicBezTo>
                <a:cubicBezTo>
                  <a:pt x="41477" y="902"/>
                  <a:pt x="41359" y="796"/>
                  <a:pt x="41232" y="796"/>
                </a:cubicBezTo>
                <a:cubicBezTo>
                  <a:pt x="41218" y="796"/>
                  <a:pt x="41205" y="797"/>
                  <a:pt x="41191" y="800"/>
                </a:cubicBezTo>
                <a:cubicBezTo>
                  <a:pt x="41117" y="827"/>
                  <a:pt x="41046" y="839"/>
                  <a:pt x="40977" y="839"/>
                </a:cubicBezTo>
                <a:cubicBezTo>
                  <a:pt x="40624" y="839"/>
                  <a:pt x="40326" y="536"/>
                  <a:pt x="39960" y="536"/>
                </a:cubicBezTo>
                <a:cubicBezTo>
                  <a:pt x="39954" y="536"/>
                  <a:pt x="39949" y="536"/>
                  <a:pt x="39944" y="536"/>
                </a:cubicBezTo>
                <a:cubicBezTo>
                  <a:pt x="39470" y="623"/>
                  <a:pt x="38998" y="743"/>
                  <a:pt x="38517" y="743"/>
                </a:cubicBezTo>
                <a:cubicBezTo>
                  <a:pt x="38496" y="743"/>
                  <a:pt x="38476" y="742"/>
                  <a:pt x="38455" y="742"/>
                </a:cubicBezTo>
                <a:cubicBezTo>
                  <a:pt x="38403" y="670"/>
                  <a:pt x="38211" y="607"/>
                  <a:pt x="38082" y="607"/>
                </a:cubicBezTo>
                <a:cubicBezTo>
                  <a:pt x="37983" y="607"/>
                  <a:pt x="37921" y="643"/>
                  <a:pt x="37985" y="742"/>
                </a:cubicBezTo>
                <a:cubicBezTo>
                  <a:pt x="37955" y="747"/>
                  <a:pt x="37926" y="749"/>
                  <a:pt x="37897" y="749"/>
                </a:cubicBezTo>
                <a:cubicBezTo>
                  <a:pt x="37662" y="749"/>
                  <a:pt x="37466" y="596"/>
                  <a:pt x="37241" y="525"/>
                </a:cubicBezTo>
                <a:cubicBezTo>
                  <a:pt x="37206" y="531"/>
                  <a:pt x="37172" y="534"/>
                  <a:pt x="37138" y="534"/>
                </a:cubicBezTo>
                <a:cubicBezTo>
                  <a:pt x="36913" y="534"/>
                  <a:pt x="36706" y="413"/>
                  <a:pt x="36482" y="413"/>
                </a:cubicBezTo>
                <a:cubicBezTo>
                  <a:pt x="36431" y="413"/>
                  <a:pt x="36379" y="419"/>
                  <a:pt x="36326" y="434"/>
                </a:cubicBezTo>
                <a:cubicBezTo>
                  <a:pt x="36268" y="429"/>
                  <a:pt x="36210" y="427"/>
                  <a:pt x="36151" y="427"/>
                </a:cubicBezTo>
                <a:cubicBezTo>
                  <a:pt x="35940" y="427"/>
                  <a:pt x="35724" y="454"/>
                  <a:pt x="35514" y="454"/>
                </a:cubicBezTo>
                <a:cubicBezTo>
                  <a:pt x="35284" y="454"/>
                  <a:pt x="35062" y="421"/>
                  <a:pt x="34862" y="283"/>
                </a:cubicBezTo>
                <a:cubicBezTo>
                  <a:pt x="34592" y="453"/>
                  <a:pt x="34297" y="501"/>
                  <a:pt x="33993" y="501"/>
                </a:cubicBezTo>
                <a:cubicBezTo>
                  <a:pt x="33605" y="501"/>
                  <a:pt x="33202" y="424"/>
                  <a:pt x="32815" y="424"/>
                </a:cubicBezTo>
                <a:cubicBezTo>
                  <a:pt x="32706" y="424"/>
                  <a:pt x="32598" y="430"/>
                  <a:pt x="32492" y="445"/>
                </a:cubicBezTo>
                <a:cubicBezTo>
                  <a:pt x="32412" y="297"/>
                  <a:pt x="32115" y="352"/>
                  <a:pt x="31942" y="272"/>
                </a:cubicBezTo>
                <a:cubicBezTo>
                  <a:pt x="31611" y="311"/>
                  <a:pt x="31283" y="337"/>
                  <a:pt x="30956" y="337"/>
                </a:cubicBezTo>
                <a:cubicBezTo>
                  <a:pt x="30617" y="337"/>
                  <a:pt x="30279" y="309"/>
                  <a:pt x="29940" y="239"/>
                </a:cubicBezTo>
                <a:cubicBezTo>
                  <a:pt x="29729" y="269"/>
                  <a:pt x="29512" y="288"/>
                  <a:pt x="29296" y="288"/>
                </a:cubicBezTo>
                <a:cubicBezTo>
                  <a:pt x="28938" y="288"/>
                  <a:pt x="28581" y="237"/>
                  <a:pt x="28245" y="102"/>
                </a:cubicBezTo>
                <a:cubicBezTo>
                  <a:pt x="27468" y="193"/>
                  <a:pt x="26691" y="160"/>
                  <a:pt x="25911" y="215"/>
                </a:cubicBezTo>
                <a:cubicBezTo>
                  <a:pt x="25490" y="156"/>
                  <a:pt x="25069" y="79"/>
                  <a:pt x="24642" y="79"/>
                </a:cubicBezTo>
                <a:cubicBezTo>
                  <a:pt x="24490" y="79"/>
                  <a:pt x="24337" y="89"/>
                  <a:pt x="24183" y="113"/>
                </a:cubicBezTo>
                <a:cubicBezTo>
                  <a:pt x="24129" y="124"/>
                  <a:pt x="24075" y="128"/>
                  <a:pt x="24021" y="128"/>
                </a:cubicBezTo>
                <a:cubicBezTo>
                  <a:pt x="23762" y="128"/>
                  <a:pt x="23510" y="27"/>
                  <a:pt x="23249" y="27"/>
                </a:cubicBezTo>
                <a:cubicBezTo>
                  <a:pt x="23153" y="27"/>
                  <a:pt x="23056" y="40"/>
                  <a:pt x="22958" y="77"/>
                </a:cubicBezTo>
                <a:cubicBezTo>
                  <a:pt x="22854" y="99"/>
                  <a:pt x="22750" y="108"/>
                  <a:pt x="22646" y="108"/>
                </a:cubicBezTo>
                <a:cubicBezTo>
                  <a:pt x="22278" y="108"/>
                  <a:pt x="21911" y="1"/>
                  <a:pt x="21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4"/>
          <p:cNvSpPr/>
          <p:nvPr/>
        </p:nvSpPr>
        <p:spPr>
          <a:xfrm>
            <a:off x="3571397" y="1888262"/>
            <a:ext cx="1487679" cy="518458"/>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4"/>
          <p:cNvSpPr/>
          <p:nvPr/>
        </p:nvSpPr>
        <p:spPr>
          <a:xfrm>
            <a:off x="1808538" y="2893556"/>
            <a:ext cx="1487673" cy="518450"/>
          </a:xfrm>
          <a:custGeom>
            <a:avLst/>
            <a:gdLst/>
            <a:ahLst/>
            <a:cxnLst/>
            <a:rect l="l" t="t" r="r" b="b"/>
            <a:pathLst>
              <a:path w="44877" h="20738" extrusionOk="0">
                <a:moveTo>
                  <a:pt x="21108" y="0"/>
                </a:moveTo>
                <a:cubicBezTo>
                  <a:pt x="20639" y="0"/>
                  <a:pt x="20170" y="70"/>
                  <a:pt x="19705" y="70"/>
                </a:cubicBezTo>
                <a:cubicBezTo>
                  <a:pt x="19508" y="70"/>
                  <a:pt x="19311" y="57"/>
                  <a:pt x="19115" y="22"/>
                </a:cubicBezTo>
                <a:cubicBezTo>
                  <a:pt x="18247" y="81"/>
                  <a:pt x="17379" y="96"/>
                  <a:pt x="16511" y="96"/>
                </a:cubicBezTo>
                <a:cubicBezTo>
                  <a:pt x="15592" y="96"/>
                  <a:pt x="14674" y="79"/>
                  <a:pt x="13755" y="79"/>
                </a:cubicBezTo>
                <a:cubicBezTo>
                  <a:pt x="13378" y="79"/>
                  <a:pt x="13001" y="82"/>
                  <a:pt x="12624" y="90"/>
                </a:cubicBezTo>
                <a:lnTo>
                  <a:pt x="12635" y="159"/>
                </a:lnTo>
                <a:cubicBezTo>
                  <a:pt x="12491" y="155"/>
                  <a:pt x="12346" y="154"/>
                  <a:pt x="12201" y="154"/>
                </a:cubicBezTo>
                <a:cubicBezTo>
                  <a:pt x="11912" y="154"/>
                  <a:pt x="11622" y="159"/>
                  <a:pt x="11331" y="159"/>
                </a:cubicBezTo>
                <a:lnTo>
                  <a:pt x="11331" y="239"/>
                </a:lnTo>
                <a:cubicBezTo>
                  <a:pt x="11204" y="239"/>
                  <a:pt x="10930" y="250"/>
                  <a:pt x="10792" y="250"/>
                </a:cubicBezTo>
                <a:lnTo>
                  <a:pt x="10770" y="329"/>
                </a:lnTo>
                <a:cubicBezTo>
                  <a:pt x="10637" y="288"/>
                  <a:pt x="10501" y="274"/>
                  <a:pt x="10363" y="274"/>
                </a:cubicBezTo>
                <a:cubicBezTo>
                  <a:pt x="10080" y="274"/>
                  <a:pt x="9790" y="333"/>
                  <a:pt x="9500" y="333"/>
                </a:cubicBezTo>
                <a:cubicBezTo>
                  <a:pt x="9424" y="333"/>
                  <a:pt x="9347" y="329"/>
                  <a:pt x="9271" y="318"/>
                </a:cubicBezTo>
                <a:lnTo>
                  <a:pt x="9271" y="398"/>
                </a:lnTo>
                <a:cubicBezTo>
                  <a:pt x="9228" y="389"/>
                  <a:pt x="9186" y="385"/>
                  <a:pt x="9145" y="385"/>
                </a:cubicBezTo>
                <a:cubicBezTo>
                  <a:pt x="9089" y="385"/>
                  <a:pt x="9033" y="392"/>
                  <a:pt x="8974" y="398"/>
                </a:cubicBezTo>
                <a:cubicBezTo>
                  <a:pt x="8436" y="582"/>
                  <a:pt x="7875" y="697"/>
                  <a:pt x="7348" y="892"/>
                </a:cubicBezTo>
                <a:cubicBezTo>
                  <a:pt x="6444" y="1030"/>
                  <a:pt x="5494" y="1167"/>
                  <a:pt x="4728" y="1703"/>
                </a:cubicBezTo>
                <a:cubicBezTo>
                  <a:pt x="4648" y="1829"/>
                  <a:pt x="4579" y="1966"/>
                  <a:pt x="4489" y="2082"/>
                </a:cubicBezTo>
                <a:cubicBezTo>
                  <a:pt x="4214" y="2334"/>
                  <a:pt x="3733" y="2219"/>
                  <a:pt x="3502" y="2540"/>
                </a:cubicBezTo>
                <a:cubicBezTo>
                  <a:pt x="3126" y="2952"/>
                  <a:pt x="2508" y="2928"/>
                  <a:pt x="2085" y="3260"/>
                </a:cubicBezTo>
                <a:cubicBezTo>
                  <a:pt x="1659" y="3466"/>
                  <a:pt x="1214" y="3650"/>
                  <a:pt x="824" y="3914"/>
                </a:cubicBezTo>
                <a:cubicBezTo>
                  <a:pt x="368" y="4290"/>
                  <a:pt x="550" y="5081"/>
                  <a:pt x="1088" y="5298"/>
                </a:cubicBezTo>
                <a:cubicBezTo>
                  <a:pt x="1146" y="5526"/>
                  <a:pt x="1168" y="5779"/>
                  <a:pt x="1341" y="5960"/>
                </a:cubicBezTo>
                <a:cubicBezTo>
                  <a:pt x="1431" y="6339"/>
                  <a:pt x="1717" y="6647"/>
                  <a:pt x="1981" y="6935"/>
                </a:cubicBezTo>
                <a:cubicBezTo>
                  <a:pt x="1912" y="7278"/>
                  <a:pt x="1431" y="7278"/>
                  <a:pt x="1261" y="7553"/>
                </a:cubicBezTo>
                <a:cubicBezTo>
                  <a:pt x="1110" y="7792"/>
                  <a:pt x="1341" y="8089"/>
                  <a:pt x="1203" y="8330"/>
                </a:cubicBezTo>
                <a:cubicBezTo>
                  <a:pt x="802" y="8514"/>
                  <a:pt x="286" y="8663"/>
                  <a:pt x="184" y="9154"/>
                </a:cubicBezTo>
                <a:cubicBezTo>
                  <a:pt x="0" y="9509"/>
                  <a:pt x="300" y="9921"/>
                  <a:pt x="665" y="9989"/>
                </a:cubicBezTo>
                <a:cubicBezTo>
                  <a:pt x="585" y="10882"/>
                  <a:pt x="1500" y="11385"/>
                  <a:pt x="1810" y="12129"/>
                </a:cubicBezTo>
                <a:cubicBezTo>
                  <a:pt x="1981" y="12588"/>
                  <a:pt x="2429" y="12931"/>
                  <a:pt x="2382" y="13458"/>
                </a:cubicBezTo>
                <a:cubicBezTo>
                  <a:pt x="2805" y="14214"/>
                  <a:pt x="3376" y="14900"/>
                  <a:pt x="3697" y="15724"/>
                </a:cubicBezTo>
                <a:cubicBezTo>
                  <a:pt x="3744" y="16043"/>
                  <a:pt x="3733" y="16650"/>
                  <a:pt x="4156" y="16719"/>
                </a:cubicBezTo>
                <a:cubicBezTo>
                  <a:pt x="4294" y="16856"/>
                  <a:pt x="4511" y="16867"/>
                  <a:pt x="4681" y="16960"/>
                </a:cubicBezTo>
                <a:cubicBezTo>
                  <a:pt x="5286" y="17121"/>
                  <a:pt x="5859" y="17537"/>
                  <a:pt x="6498" y="17537"/>
                </a:cubicBezTo>
                <a:cubicBezTo>
                  <a:pt x="6537" y="17537"/>
                  <a:pt x="6577" y="17535"/>
                  <a:pt x="6617" y="17532"/>
                </a:cubicBezTo>
                <a:cubicBezTo>
                  <a:pt x="6903" y="17806"/>
                  <a:pt x="7384" y="17578"/>
                  <a:pt x="7658" y="17875"/>
                </a:cubicBezTo>
                <a:cubicBezTo>
                  <a:pt x="7897" y="18114"/>
                  <a:pt x="8161" y="18389"/>
                  <a:pt x="8515" y="18471"/>
                </a:cubicBezTo>
                <a:cubicBezTo>
                  <a:pt x="8646" y="18619"/>
                  <a:pt x="8836" y="18657"/>
                  <a:pt x="9036" y="18657"/>
                </a:cubicBezTo>
                <a:cubicBezTo>
                  <a:pt x="9222" y="18657"/>
                  <a:pt x="9416" y="18625"/>
                  <a:pt x="9581" y="18619"/>
                </a:cubicBezTo>
                <a:cubicBezTo>
                  <a:pt x="9592" y="18721"/>
                  <a:pt x="9729" y="18721"/>
                  <a:pt x="9809" y="18757"/>
                </a:cubicBezTo>
                <a:cubicBezTo>
                  <a:pt x="10713" y="18757"/>
                  <a:pt x="11594" y="18963"/>
                  <a:pt x="12487" y="18985"/>
                </a:cubicBezTo>
                <a:cubicBezTo>
                  <a:pt x="12553" y="19042"/>
                  <a:pt x="12628" y="19073"/>
                  <a:pt x="12703" y="19073"/>
                </a:cubicBezTo>
                <a:cubicBezTo>
                  <a:pt x="12745" y="19073"/>
                  <a:pt x="12788" y="19063"/>
                  <a:pt x="12830" y="19042"/>
                </a:cubicBezTo>
                <a:cubicBezTo>
                  <a:pt x="12908" y="19007"/>
                  <a:pt x="12987" y="18994"/>
                  <a:pt x="13067" y="18994"/>
                </a:cubicBezTo>
                <a:cubicBezTo>
                  <a:pt x="13250" y="18994"/>
                  <a:pt x="13438" y="19060"/>
                  <a:pt x="13621" y="19075"/>
                </a:cubicBezTo>
                <a:cubicBezTo>
                  <a:pt x="13680" y="19143"/>
                  <a:pt x="13757" y="19163"/>
                  <a:pt x="13843" y="19163"/>
                </a:cubicBezTo>
                <a:cubicBezTo>
                  <a:pt x="13966" y="19163"/>
                  <a:pt x="14106" y="19121"/>
                  <a:pt x="14226" y="19121"/>
                </a:cubicBezTo>
                <a:cubicBezTo>
                  <a:pt x="14234" y="19121"/>
                  <a:pt x="14242" y="19122"/>
                  <a:pt x="14250" y="19122"/>
                </a:cubicBezTo>
                <a:cubicBezTo>
                  <a:pt x="14336" y="19146"/>
                  <a:pt x="14422" y="19153"/>
                  <a:pt x="14509" y="19153"/>
                </a:cubicBezTo>
                <a:cubicBezTo>
                  <a:pt x="14655" y="19153"/>
                  <a:pt x="14804" y="19132"/>
                  <a:pt x="14956" y="19132"/>
                </a:cubicBezTo>
                <a:cubicBezTo>
                  <a:pt x="14976" y="19132"/>
                  <a:pt x="14996" y="19132"/>
                  <a:pt x="15017" y="19133"/>
                </a:cubicBezTo>
                <a:cubicBezTo>
                  <a:pt x="15635" y="19454"/>
                  <a:pt x="16354" y="19191"/>
                  <a:pt x="16997" y="19432"/>
                </a:cubicBezTo>
                <a:cubicBezTo>
                  <a:pt x="18414" y="19625"/>
                  <a:pt x="19845" y="19570"/>
                  <a:pt x="21255" y="19820"/>
                </a:cubicBezTo>
                <a:cubicBezTo>
                  <a:pt x="22296" y="19968"/>
                  <a:pt x="23359" y="19913"/>
                  <a:pt x="24378" y="20199"/>
                </a:cubicBezTo>
                <a:cubicBezTo>
                  <a:pt x="25144" y="20243"/>
                  <a:pt x="25899" y="20380"/>
                  <a:pt x="26655" y="20449"/>
                </a:cubicBezTo>
                <a:cubicBezTo>
                  <a:pt x="26728" y="20444"/>
                  <a:pt x="26801" y="20441"/>
                  <a:pt x="26873" y="20441"/>
                </a:cubicBezTo>
                <a:cubicBezTo>
                  <a:pt x="27575" y="20441"/>
                  <a:pt x="28251" y="20662"/>
                  <a:pt x="28945" y="20737"/>
                </a:cubicBezTo>
                <a:cubicBezTo>
                  <a:pt x="29654" y="20531"/>
                  <a:pt x="30330" y="20232"/>
                  <a:pt x="30959" y="19866"/>
                </a:cubicBezTo>
                <a:cubicBezTo>
                  <a:pt x="31555" y="19625"/>
                  <a:pt x="32184" y="19454"/>
                  <a:pt x="32755" y="19144"/>
                </a:cubicBezTo>
                <a:cubicBezTo>
                  <a:pt x="33167" y="18894"/>
                  <a:pt x="33683" y="18963"/>
                  <a:pt x="34128" y="18836"/>
                </a:cubicBezTo>
                <a:cubicBezTo>
                  <a:pt x="34873" y="18710"/>
                  <a:pt x="35527" y="18320"/>
                  <a:pt x="36199" y="18012"/>
                </a:cubicBezTo>
                <a:cubicBezTo>
                  <a:pt x="36579" y="17864"/>
                  <a:pt x="36969" y="17680"/>
                  <a:pt x="37243" y="17372"/>
                </a:cubicBezTo>
                <a:cubicBezTo>
                  <a:pt x="37323" y="17062"/>
                  <a:pt x="37587" y="16878"/>
                  <a:pt x="37655" y="16559"/>
                </a:cubicBezTo>
                <a:cubicBezTo>
                  <a:pt x="38032" y="15873"/>
                  <a:pt x="37587" y="15106"/>
                  <a:pt x="37345" y="14431"/>
                </a:cubicBezTo>
                <a:cubicBezTo>
                  <a:pt x="38180" y="14315"/>
                  <a:pt x="39004" y="14052"/>
                  <a:pt x="39702" y="13582"/>
                </a:cubicBezTo>
                <a:cubicBezTo>
                  <a:pt x="40059" y="13549"/>
                  <a:pt x="40287" y="13206"/>
                  <a:pt x="40388" y="12909"/>
                </a:cubicBezTo>
                <a:cubicBezTo>
                  <a:pt x="40482" y="12862"/>
                  <a:pt x="40493" y="12747"/>
                  <a:pt x="40539" y="12667"/>
                </a:cubicBezTo>
                <a:lnTo>
                  <a:pt x="40619" y="12667"/>
                </a:lnTo>
                <a:cubicBezTo>
                  <a:pt x="40699" y="12060"/>
                  <a:pt x="40424" y="11536"/>
                  <a:pt x="40218" y="10986"/>
                </a:cubicBezTo>
                <a:cubicBezTo>
                  <a:pt x="40402" y="10860"/>
                  <a:pt x="40732" y="10904"/>
                  <a:pt x="40847" y="10756"/>
                </a:cubicBezTo>
                <a:cubicBezTo>
                  <a:pt x="41179" y="10698"/>
                  <a:pt x="41671" y="10802"/>
                  <a:pt x="41913" y="10539"/>
                </a:cubicBezTo>
                <a:cubicBezTo>
                  <a:pt x="42484" y="10517"/>
                  <a:pt x="42943" y="10138"/>
                  <a:pt x="43445" y="9932"/>
                </a:cubicBezTo>
                <a:cubicBezTo>
                  <a:pt x="44234" y="9715"/>
                  <a:pt x="44646" y="8970"/>
                  <a:pt x="44876" y="8240"/>
                </a:cubicBezTo>
                <a:cubicBezTo>
                  <a:pt x="44876" y="7608"/>
                  <a:pt x="44602" y="7015"/>
                  <a:pt x="44280" y="6487"/>
                </a:cubicBezTo>
                <a:cubicBezTo>
                  <a:pt x="44302" y="6303"/>
                  <a:pt x="44165" y="6155"/>
                  <a:pt x="44052" y="6042"/>
                </a:cubicBezTo>
                <a:cubicBezTo>
                  <a:pt x="44017" y="5743"/>
                  <a:pt x="43731" y="5573"/>
                  <a:pt x="43616" y="5320"/>
                </a:cubicBezTo>
                <a:cubicBezTo>
                  <a:pt x="43091" y="4633"/>
                  <a:pt x="42621" y="3914"/>
                  <a:pt x="42336" y="3090"/>
                </a:cubicBezTo>
                <a:cubicBezTo>
                  <a:pt x="42152" y="2917"/>
                  <a:pt x="42163" y="2562"/>
                  <a:pt x="41968" y="2447"/>
                </a:cubicBezTo>
                <a:cubicBezTo>
                  <a:pt x="41935" y="2266"/>
                  <a:pt x="41682" y="2197"/>
                  <a:pt x="41671" y="2002"/>
                </a:cubicBezTo>
                <a:cubicBezTo>
                  <a:pt x="41591" y="1854"/>
                  <a:pt x="41602" y="1601"/>
                  <a:pt x="41443" y="1532"/>
                </a:cubicBezTo>
                <a:cubicBezTo>
                  <a:pt x="41185" y="1128"/>
                  <a:pt x="40748" y="764"/>
                  <a:pt x="40245" y="764"/>
                </a:cubicBezTo>
                <a:cubicBezTo>
                  <a:pt x="40191" y="764"/>
                  <a:pt x="40136" y="768"/>
                  <a:pt x="40081" y="777"/>
                </a:cubicBezTo>
                <a:cubicBezTo>
                  <a:pt x="39224" y="766"/>
                  <a:pt x="38378" y="617"/>
                  <a:pt x="37522" y="617"/>
                </a:cubicBezTo>
                <a:cubicBezTo>
                  <a:pt x="37486" y="617"/>
                  <a:pt x="37450" y="617"/>
                  <a:pt x="37414" y="618"/>
                </a:cubicBezTo>
                <a:lnTo>
                  <a:pt x="37414" y="549"/>
                </a:lnTo>
                <a:cubicBezTo>
                  <a:pt x="37181" y="549"/>
                  <a:pt x="36943" y="534"/>
                  <a:pt x="36707" y="534"/>
                </a:cubicBezTo>
                <a:cubicBezTo>
                  <a:pt x="36433" y="534"/>
                  <a:pt x="36161" y="554"/>
                  <a:pt x="35903" y="640"/>
                </a:cubicBezTo>
                <a:cubicBezTo>
                  <a:pt x="35787" y="560"/>
                  <a:pt x="35639" y="571"/>
                  <a:pt x="35502" y="549"/>
                </a:cubicBezTo>
                <a:cubicBezTo>
                  <a:pt x="35453" y="550"/>
                  <a:pt x="35404" y="551"/>
                  <a:pt x="35355" y="551"/>
                </a:cubicBezTo>
                <a:cubicBezTo>
                  <a:pt x="34590" y="551"/>
                  <a:pt x="33824" y="409"/>
                  <a:pt x="33057" y="409"/>
                </a:cubicBezTo>
                <a:cubicBezTo>
                  <a:pt x="33002" y="409"/>
                  <a:pt x="32947" y="410"/>
                  <a:pt x="32892" y="412"/>
                </a:cubicBezTo>
                <a:cubicBezTo>
                  <a:pt x="31758" y="412"/>
                  <a:pt x="30632" y="310"/>
                  <a:pt x="29493" y="310"/>
                </a:cubicBezTo>
                <a:cubicBezTo>
                  <a:pt x="29311" y="310"/>
                  <a:pt x="29128" y="312"/>
                  <a:pt x="28945" y="318"/>
                </a:cubicBezTo>
                <a:lnTo>
                  <a:pt x="28945" y="239"/>
                </a:lnTo>
                <a:cubicBezTo>
                  <a:pt x="28849" y="234"/>
                  <a:pt x="28752" y="233"/>
                  <a:pt x="28655" y="233"/>
                </a:cubicBezTo>
                <a:cubicBezTo>
                  <a:pt x="28497" y="233"/>
                  <a:pt x="28338" y="237"/>
                  <a:pt x="28179" y="237"/>
                </a:cubicBezTo>
                <a:cubicBezTo>
                  <a:pt x="27924" y="237"/>
                  <a:pt x="27670" y="228"/>
                  <a:pt x="27424" y="181"/>
                </a:cubicBezTo>
                <a:cubicBezTo>
                  <a:pt x="27207" y="164"/>
                  <a:pt x="26990" y="159"/>
                  <a:pt x="26774" y="159"/>
                </a:cubicBezTo>
                <a:cubicBezTo>
                  <a:pt x="26467" y="159"/>
                  <a:pt x="26161" y="169"/>
                  <a:pt x="25856" y="169"/>
                </a:cubicBezTo>
                <a:cubicBezTo>
                  <a:pt x="25511" y="169"/>
                  <a:pt x="25167" y="156"/>
                  <a:pt x="24825" y="101"/>
                </a:cubicBezTo>
                <a:cubicBezTo>
                  <a:pt x="24573" y="121"/>
                  <a:pt x="24321" y="129"/>
                  <a:pt x="24069" y="129"/>
                </a:cubicBezTo>
                <a:cubicBezTo>
                  <a:pt x="23378" y="129"/>
                  <a:pt x="22686" y="74"/>
                  <a:pt x="21996" y="74"/>
                </a:cubicBezTo>
                <a:cubicBezTo>
                  <a:pt x="21794" y="74"/>
                  <a:pt x="21593" y="78"/>
                  <a:pt x="21392" y="90"/>
                </a:cubicBezTo>
                <a:lnTo>
                  <a:pt x="21403" y="11"/>
                </a:lnTo>
                <a:cubicBezTo>
                  <a:pt x="21305" y="3"/>
                  <a:pt x="21206" y="0"/>
                  <a:pt x="21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4"/>
          <p:cNvSpPr txBox="1">
            <a:spLocks noGrp="1"/>
          </p:cNvSpPr>
          <p:nvPr>
            <p:ph type="title"/>
          </p:nvPr>
        </p:nvSpPr>
        <p:spPr>
          <a:xfrm>
            <a:off x="1083733" y="581174"/>
            <a:ext cx="8136467" cy="607800"/>
          </a:xfrm>
          <a:prstGeom prst="rect">
            <a:avLst/>
          </a:prstGeom>
        </p:spPr>
        <p:txBody>
          <a:bodyPr spcFirstLastPara="1" wrap="square" lIns="91425" tIns="91425" rIns="91425" bIns="91425" anchor="t" anchorCtr="0">
            <a:noAutofit/>
          </a:bodyPr>
          <a:lstStyle/>
          <a:p>
            <a:pPr lvl="0"/>
            <a:r>
              <a:rPr lang="en-US" sz="2800" dirty="0"/>
              <a:t>Objections and Matters that cannot be Resolved</a:t>
            </a:r>
            <a:endParaRPr sz="2800" dirty="0"/>
          </a:p>
        </p:txBody>
      </p:sp>
      <p:graphicFrame>
        <p:nvGraphicFramePr>
          <p:cNvPr id="1204" name="Google Shape;1204;p94"/>
          <p:cNvGraphicFramePr/>
          <p:nvPr>
            <p:extLst>
              <p:ext uri="{D42A27DB-BD31-4B8C-83A1-F6EECF244321}">
                <p14:modId xmlns:p14="http://schemas.microsoft.com/office/powerpoint/2010/main" val="738736384"/>
              </p:ext>
            </p:extLst>
          </p:nvPr>
        </p:nvGraphicFramePr>
        <p:xfrm>
          <a:off x="361441" y="1012980"/>
          <a:ext cx="6717116" cy="3696882"/>
        </p:xfrm>
        <a:graphic>
          <a:graphicData uri="http://schemas.openxmlformats.org/drawingml/2006/table">
            <a:tbl>
              <a:tblPr>
                <a:noFill/>
                <a:tableStyleId>{114D8A43-0FBE-4C8F-BBD9-12FC4842372E}</a:tableStyleId>
              </a:tblPr>
              <a:tblGrid>
                <a:gridCol w="1679279">
                  <a:extLst>
                    <a:ext uri="{9D8B030D-6E8A-4147-A177-3AD203B41FA5}">
                      <a16:colId xmlns:a16="http://schemas.microsoft.com/office/drawing/2014/main" val="20000"/>
                    </a:ext>
                  </a:extLst>
                </a:gridCol>
                <a:gridCol w="1579621">
                  <a:extLst>
                    <a:ext uri="{9D8B030D-6E8A-4147-A177-3AD203B41FA5}">
                      <a16:colId xmlns:a16="http://schemas.microsoft.com/office/drawing/2014/main" val="20001"/>
                    </a:ext>
                  </a:extLst>
                </a:gridCol>
                <a:gridCol w="1778937">
                  <a:extLst>
                    <a:ext uri="{9D8B030D-6E8A-4147-A177-3AD203B41FA5}">
                      <a16:colId xmlns:a16="http://schemas.microsoft.com/office/drawing/2014/main" val="20002"/>
                    </a:ext>
                  </a:extLst>
                </a:gridCol>
                <a:gridCol w="1679279">
                  <a:extLst>
                    <a:ext uri="{9D8B030D-6E8A-4147-A177-3AD203B41FA5}">
                      <a16:colId xmlns:a16="http://schemas.microsoft.com/office/drawing/2014/main" val="20003"/>
                    </a:ext>
                  </a:extLst>
                </a:gridCol>
              </a:tblGrid>
              <a:tr h="588012">
                <a:tc>
                  <a:txBody>
                    <a:bodyPr/>
                    <a:lstStyle/>
                    <a:p>
                      <a:pPr marL="0" lvl="0" indent="0" algn="ctr" rtl="0">
                        <a:spcBef>
                          <a:spcPts val="0"/>
                        </a:spcBef>
                        <a:spcAft>
                          <a:spcPts val="0"/>
                        </a:spcAft>
                        <a:buNone/>
                      </a:pPr>
                      <a:endParaRPr sz="2400" b="1" dirty="0">
                        <a:solidFill>
                          <a:schemeClr val="dk1"/>
                        </a:solidFill>
                        <a:latin typeface="Alice"/>
                        <a:ea typeface="Alice"/>
                        <a:cs typeface="Alice"/>
                        <a:sym typeface="Alice"/>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727002">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US" sz="1400" b="0" i="0" u="none" strike="noStrike" cap="none" dirty="0">
                          <a:solidFill>
                            <a:srgbClr val="000000"/>
                          </a:solidFill>
                          <a:effectLst/>
                          <a:latin typeface="Arial"/>
                          <a:ea typeface="Arial"/>
                          <a:cs typeface="Arial"/>
                          <a:sym typeface="Arial"/>
                        </a:rPr>
                        <a:t>Claim is escalated to the MOM tribunal for determination</a:t>
                      </a:r>
                      <a:endParaRPr dirty="0">
                        <a:solidFill>
                          <a:schemeClr val="dk1"/>
                        </a:solidFill>
                        <a:latin typeface="Work Sans"/>
                        <a:ea typeface="Work Sans"/>
                        <a:cs typeface="Work Sans"/>
                        <a:sym typeface="Work Sans"/>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Rules of Court applies in terms of procedure</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Rules of Evidence applies in terms of the Evidence Act</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15491">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Appointment of Counsels </a:t>
                      </a: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Discovery process at the discretion of the Commissioner</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Evidence process at the discretion of the Commissioner</a:t>
                      </a:r>
                    </a:p>
                    <a:p>
                      <a:pPr lvl="0"/>
                      <a:endParaRPr lang="en-US" sz="1400" b="0" i="0" u="none" strike="noStrike" cap="none" dirty="0">
                        <a:solidFill>
                          <a:srgbClr val="000000"/>
                        </a:solidFill>
                        <a:effectLst/>
                        <a:latin typeface="Arial"/>
                        <a:ea typeface="Arial"/>
                        <a:cs typeface="Arial"/>
                        <a:sym typeface="Aria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7002">
                <a:tc>
                  <a:txBody>
                    <a:bodyPr/>
                    <a:lstStyle/>
                    <a:p>
                      <a:pPr marL="0" lvl="0" indent="0" algn="ctr" rtl="0">
                        <a:spcBef>
                          <a:spcPts val="0"/>
                        </a:spcBef>
                        <a:spcAft>
                          <a:spcPts val="0"/>
                        </a:spcAft>
                        <a:buNone/>
                      </a:pPr>
                      <a:endParaRPr sz="2500" dirty="0">
                        <a:solidFill>
                          <a:schemeClr val="dk1"/>
                        </a:solidFill>
                        <a:latin typeface="Alice"/>
                        <a:ea typeface="Alice"/>
                        <a:cs typeface="Alice"/>
                        <a:sym typeface="Alice"/>
                      </a:endParaRP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alpha val="0"/>
                        </a:schemeClr>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Medical Board</a:t>
                      </a:r>
                    </a:p>
                  </a:txBody>
                  <a:tcPr marL="91425" marR="91425" marT="91425" marB="91425" anchor="ctr">
                    <a:lnL w="19050" cap="flat" cmpd="sng">
                      <a:solidFill>
                        <a:schemeClr val="dk1">
                          <a:alpha val="0"/>
                        </a:scheme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lvl="0"/>
                      <a:r>
                        <a:rPr lang="en-US" sz="1400" b="0" i="0" u="none" strike="noStrike" cap="none" dirty="0">
                          <a:solidFill>
                            <a:srgbClr val="000000"/>
                          </a:solidFill>
                          <a:effectLst/>
                          <a:latin typeface="Arial"/>
                          <a:ea typeface="Arial"/>
                          <a:cs typeface="Arial"/>
                          <a:sym typeface="Arial"/>
                        </a:rPr>
                        <a:t>Settlements endorsed and recorded as Orders.</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US" sz="1400" b="0" i="0" u="none" strike="noStrike" cap="none" dirty="0">
                          <a:solidFill>
                            <a:srgbClr val="000000"/>
                          </a:solidFill>
                          <a:effectLst/>
                          <a:latin typeface="Arial"/>
                          <a:ea typeface="Arial"/>
                          <a:cs typeface="Arial"/>
                          <a:sym typeface="Arial"/>
                        </a:rPr>
                        <a:t>Commissioner acts in the capacity of a District Court</a:t>
                      </a:r>
                      <a:endParaRPr dirty="0">
                        <a:solidFill>
                          <a:schemeClr val="dk1"/>
                        </a:solidFill>
                        <a:latin typeface="Work Sans"/>
                        <a:ea typeface="Work Sans"/>
                        <a:cs typeface="Work Sans"/>
                        <a:sym typeface="Work San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anim calcmode="lin" valueType="num">
                                      <p:cBhvr additive="base">
                                        <p:cTn id="7" dur="1000"/>
                                        <p:tgtEl>
                                          <p:spTgt spid="120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97"/>
                                        </p:tgtEl>
                                        <p:attrNameLst>
                                          <p:attrName>style.visibility</p:attrName>
                                        </p:attrNameLst>
                                      </p:cBhvr>
                                      <p:to>
                                        <p:strVal val="visible"/>
                                      </p:to>
                                    </p:set>
                                    <p:anim calcmode="lin" valueType="num">
                                      <p:cBhvr additive="base">
                                        <p:cTn id="12" dur="1000"/>
                                        <p:tgtEl>
                                          <p:spTgt spid="1197"/>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0"/>
                                  </p:stCondLst>
                                  <p:childTnLst>
                                    <p:set>
                                      <p:cBhvr>
                                        <p:cTn id="14" dur="1" fill="hold">
                                          <p:stCondLst>
                                            <p:cond delay="0"/>
                                          </p:stCondLst>
                                        </p:cTn>
                                        <p:tgtEl>
                                          <p:spTgt spid="1198"/>
                                        </p:tgtEl>
                                        <p:attrNameLst>
                                          <p:attrName>style.visibility</p:attrName>
                                        </p:attrNameLst>
                                      </p:cBhvr>
                                      <p:to>
                                        <p:strVal val="visible"/>
                                      </p:to>
                                    </p:set>
                                    <p:animEffect transition="in" filter="fade">
                                      <p:cBhvr>
                                        <p:cTn id="15" dur="1000"/>
                                        <p:tgtEl>
                                          <p:spTgt spid="1198"/>
                                        </p:tgtEl>
                                      </p:cBhvr>
                                    </p:animEffect>
                                  </p:childTnLst>
                                </p:cTn>
                              </p:par>
                              <p:par>
                                <p:cTn id="16" presetID="10" presetClass="entr" presetSubtype="0" fill="hold" nodeType="withEffect">
                                  <p:stCondLst>
                                    <p:cond delay="0"/>
                                  </p:stCondLst>
                                  <p:childTnLst>
                                    <p:set>
                                      <p:cBhvr>
                                        <p:cTn id="17" dur="1" fill="hold">
                                          <p:stCondLst>
                                            <p:cond delay="0"/>
                                          </p:stCondLst>
                                        </p:cTn>
                                        <p:tgtEl>
                                          <p:spTgt spid="1199"/>
                                        </p:tgtEl>
                                        <p:attrNameLst>
                                          <p:attrName>style.visibility</p:attrName>
                                        </p:attrNameLst>
                                      </p:cBhvr>
                                      <p:to>
                                        <p:strVal val="visible"/>
                                      </p:to>
                                    </p:set>
                                    <p:animEffect transition="in" filter="fade">
                                      <p:cBhvr>
                                        <p:cTn id="18" dur="1000"/>
                                        <p:tgtEl>
                                          <p:spTgt spid="1199"/>
                                        </p:tgtEl>
                                      </p:cBhvr>
                                    </p:animEffect>
                                  </p:childTnLst>
                                </p:cTn>
                              </p:par>
                              <p:par>
                                <p:cTn id="19" presetID="10" presetClass="entr" presetSubtype="0" fill="hold" nodeType="withEffect">
                                  <p:stCondLst>
                                    <p:cond delay="0"/>
                                  </p:stCondLst>
                                  <p:childTnLst>
                                    <p:set>
                                      <p:cBhvr>
                                        <p:cTn id="20" dur="1" fill="hold">
                                          <p:stCondLst>
                                            <p:cond delay="0"/>
                                          </p:stCondLst>
                                        </p:cTn>
                                        <p:tgtEl>
                                          <p:spTgt spid="1200"/>
                                        </p:tgtEl>
                                        <p:attrNameLst>
                                          <p:attrName>style.visibility</p:attrName>
                                        </p:attrNameLst>
                                      </p:cBhvr>
                                      <p:to>
                                        <p:strVal val="visible"/>
                                      </p:to>
                                    </p:set>
                                    <p:animEffect transition="in" filter="fade">
                                      <p:cBhvr>
                                        <p:cTn id="21" dur="1000"/>
                                        <p:tgtEl>
                                          <p:spTgt spid="1200"/>
                                        </p:tgtEl>
                                      </p:cBhvr>
                                    </p:animEffect>
                                  </p:childTnLst>
                                </p:cTn>
                              </p:par>
                              <p:par>
                                <p:cTn id="22" presetID="10" presetClass="entr" presetSubtype="0" fill="hold" nodeType="withEffect">
                                  <p:stCondLst>
                                    <p:cond delay="0"/>
                                  </p:stCondLst>
                                  <p:childTnLst>
                                    <p:set>
                                      <p:cBhvr>
                                        <p:cTn id="23" dur="1" fill="hold">
                                          <p:stCondLst>
                                            <p:cond delay="0"/>
                                          </p:stCondLst>
                                        </p:cTn>
                                        <p:tgtEl>
                                          <p:spTgt spid="1201"/>
                                        </p:tgtEl>
                                        <p:attrNameLst>
                                          <p:attrName>style.visibility</p:attrName>
                                        </p:attrNameLst>
                                      </p:cBhvr>
                                      <p:to>
                                        <p:strVal val="visible"/>
                                      </p:to>
                                    </p:set>
                                    <p:animEffect transition="in" filter="fade">
                                      <p:cBhvr>
                                        <p:cTn id="24" dur="1000"/>
                                        <p:tgtEl>
                                          <p:spTgt spid="1201"/>
                                        </p:tgtEl>
                                      </p:cBhvr>
                                    </p:animEffect>
                                  </p:childTnLst>
                                </p:cTn>
                              </p:par>
                              <p:par>
                                <p:cTn id="25" presetID="10" presetClass="entr" presetSubtype="0" fill="hold" nodeType="withEffect">
                                  <p:stCondLst>
                                    <p:cond delay="0"/>
                                  </p:stCondLst>
                                  <p:childTnLst>
                                    <p:set>
                                      <p:cBhvr>
                                        <p:cTn id="26" dur="1" fill="hold">
                                          <p:stCondLst>
                                            <p:cond delay="0"/>
                                          </p:stCondLst>
                                        </p:cTn>
                                        <p:tgtEl>
                                          <p:spTgt spid="1202"/>
                                        </p:tgtEl>
                                        <p:attrNameLst>
                                          <p:attrName>style.visibility</p:attrName>
                                        </p:attrNameLst>
                                      </p:cBhvr>
                                      <p:to>
                                        <p:strVal val="visible"/>
                                      </p:to>
                                    </p:set>
                                    <p:animEffect transition="in" filter="fade">
                                      <p:cBhvr>
                                        <p:cTn id="27" dur="1000"/>
                                        <p:tgtEl>
                                          <p:spTgt spid="1202"/>
                                        </p:tgtEl>
                                      </p:cBhvr>
                                    </p:animEffect>
                                  </p:childTnLst>
                                </p:cTn>
                              </p:par>
                              <p:par>
                                <p:cTn id="28" presetID="10" presetClass="entr" presetSubtype="0" fill="hold" nodeType="withEffect">
                                  <p:stCondLst>
                                    <p:cond delay="0"/>
                                  </p:stCondLst>
                                  <p:childTnLst>
                                    <p:set>
                                      <p:cBhvr>
                                        <p:cTn id="29" dur="1" fill="hold">
                                          <p:stCondLst>
                                            <p:cond delay="0"/>
                                          </p:stCondLst>
                                        </p:cTn>
                                        <p:tgtEl>
                                          <p:spTgt spid="1204"/>
                                        </p:tgtEl>
                                        <p:attrNameLst>
                                          <p:attrName>style.visibility</p:attrName>
                                        </p:attrNameLst>
                                      </p:cBhvr>
                                      <p:to>
                                        <p:strVal val="visible"/>
                                      </p:to>
                                    </p:set>
                                    <p:animEffect transition="in" filter="fade">
                                      <p:cBhvr>
                                        <p:cTn id="30" dur="1000"/>
                                        <p:tgtEl>
                                          <p:spTgt spid="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0"/>
          <p:cNvSpPr txBox="1">
            <a:spLocks noGrp="1"/>
          </p:cNvSpPr>
          <p:nvPr>
            <p:ph type="subTitle" idx="1"/>
          </p:nvPr>
        </p:nvSpPr>
        <p:spPr>
          <a:xfrm>
            <a:off x="1896978" y="1109134"/>
            <a:ext cx="6547470" cy="3001433"/>
          </a:xfrm>
          <a:prstGeom prst="rect">
            <a:avLst/>
          </a:prstGeom>
        </p:spPr>
        <p:txBody>
          <a:bodyPr spcFirstLastPara="1" wrap="square" lIns="91425" tIns="91425" rIns="91425" bIns="91425" anchor="t" anchorCtr="0">
            <a:noAutofit/>
          </a:bodyPr>
          <a:lstStyle/>
          <a:p>
            <a:pPr marL="342900" lvl="0" indent="-342900" algn="l">
              <a:buFont typeface="Arial" panose="020B0604020202020204" pitchFamily="34" charset="0"/>
              <a:buChar char="•"/>
            </a:pPr>
            <a:r>
              <a:rPr lang="en-US" sz="1800" dirty="0"/>
              <a:t>To comply with the direction of the High Courts as governed by the Rules Of Court  and the General Division  of the High Court </a:t>
            </a:r>
          </a:p>
          <a:p>
            <a:pPr marL="0" lvl="0" indent="0" algn="l"/>
            <a:endParaRPr lang="en-US" sz="1800" dirty="0"/>
          </a:p>
          <a:p>
            <a:pPr marL="342900" lvl="0" indent="-342900" algn="l">
              <a:buFont typeface="Arial" panose="020B0604020202020204" pitchFamily="34" charset="0"/>
              <a:buChar char="•"/>
            </a:pPr>
            <a:r>
              <a:rPr lang="en-US" sz="1800" dirty="0"/>
              <a:t>Matter is fixed for HC pre-trial conference hearing where directions are given</a:t>
            </a:r>
          </a:p>
          <a:p>
            <a:pPr marL="342900" lvl="0" indent="-342900" algn="l">
              <a:lnSpc>
                <a:spcPct val="150000"/>
              </a:lnSpc>
              <a:buFont typeface="Arial" panose="020B0604020202020204" pitchFamily="34" charset="0"/>
              <a:buChar char="•"/>
            </a:pPr>
            <a:r>
              <a:rPr lang="en-US" sz="1800" dirty="0"/>
              <a:t>Can be a re-hearing or a hearing on the evidence</a:t>
            </a:r>
          </a:p>
          <a:p>
            <a:pPr marL="342900" lvl="0" indent="-342900" algn="l">
              <a:lnSpc>
                <a:spcPct val="150000"/>
              </a:lnSpc>
              <a:buFont typeface="Arial" panose="020B0604020202020204" pitchFamily="34" charset="0"/>
              <a:buChar char="•"/>
            </a:pPr>
            <a:r>
              <a:rPr lang="en-US" sz="1800" dirty="0"/>
              <a:t>Decision final</a:t>
            </a:r>
          </a:p>
          <a:p>
            <a:pPr marL="342900" lvl="0" indent="-342900" algn="l">
              <a:lnSpc>
                <a:spcPct val="150000"/>
              </a:lnSpc>
              <a:buFont typeface="Arial" panose="020B0604020202020204" pitchFamily="34" charset="0"/>
              <a:buChar char="•"/>
            </a:pPr>
            <a:r>
              <a:rPr lang="en-US" sz="1800" dirty="0"/>
              <a:t>Must be an important question of law</a:t>
            </a:r>
            <a:endParaRPr sz="1800" dirty="0"/>
          </a:p>
        </p:txBody>
      </p:sp>
      <p:pic>
        <p:nvPicPr>
          <p:cNvPr id="2" name="Picture 1"/>
          <p:cNvPicPr>
            <a:picLocks noChangeAspect="1"/>
          </p:cNvPicPr>
          <p:nvPr/>
        </p:nvPicPr>
        <p:blipFill>
          <a:blip r:embed="rId3"/>
          <a:stretch>
            <a:fillRect/>
          </a:stretch>
        </p:blipFill>
        <p:spPr>
          <a:xfrm>
            <a:off x="779934" y="361403"/>
            <a:ext cx="7584081" cy="890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86"/>
          <p:cNvSpPr txBox="1">
            <a:spLocks noGrp="1"/>
          </p:cNvSpPr>
          <p:nvPr>
            <p:ph type="title"/>
          </p:nvPr>
        </p:nvSpPr>
        <p:spPr>
          <a:xfrm>
            <a:off x="872400" y="1419500"/>
            <a:ext cx="21984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a:t>
            </a:r>
            <a:endParaRPr dirty="0"/>
          </a:p>
        </p:txBody>
      </p:sp>
      <p:sp>
        <p:nvSpPr>
          <p:cNvPr id="980" name="Google Shape;980;p86"/>
          <p:cNvSpPr txBox="1">
            <a:spLocks noGrp="1"/>
          </p:cNvSpPr>
          <p:nvPr>
            <p:ph type="subTitle" idx="1"/>
          </p:nvPr>
        </p:nvSpPr>
        <p:spPr>
          <a:xfrm>
            <a:off x="872399" y="1876554"/>
            <a:ext cx="2416901" cy="767400"/>
          </a:xfrm>
          <a:prstGeom prst="rect">
            <a:avLst/>
          </a:prstGeom>
        </p:spPr>
        <p:txBody>
          <a:bodyPr spcFirstLastPara="1" wrap="square" lIns="91425" tIns="91425" rIns="91425" bIns="91425" anchor="t" anchorCtr="0">
            <a:noAutofit/>
          </a:bodyPr>
          <a:lstStyle/>
          <a:p>
            <a:pPr marL="0" lvl="0" indent="0"/>
            <a:r>
              <a:rPr lang="en-US"/>
              <a:t>When employers fail to cooperate</a:t>
            </a:r>
            <a:endParaRPr dirty="0"/>
          </a:p>
        </p:txBody>
      </p:sp>
      <p:sp>
        <p:nvSpPr>
          <p:cNvPr id="981" name="Google Shape;981;p86"/>
          <p:cNvSpPr txBox="1">
            <a:spLocks noGrp="1"/>
          </p:cNvSpPr>
          <p:nvPr>
            <p:ph type="title" idx="2"/>
          </p:nvPr>
        </p:nvSpPr>
        <p:spPr>
          <a:xfrm>
            <a:off x="3472800" y="1419500"/>
            <a:ext cx="21984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t>
            </a:r>
            <a:endParaRPr dirty="0"/>
          </a:p>
        </p:txBody>
      </p:sp>
      <p:sp>
        <p:nvSpPr>
          <p:cNvPr id="982" name="Google Shape;982;p86"/>
          <p:cNvSpPr txBox="1">
            <a:spLocks noGrp="1"/>
          </p:cNvSpPr>
          <p:nvPr>
            <p:ph type="subTitle" idx="3"/>
          </p:nvPr>
        </p:nvSpPr>
        <p:spPr>
          <a:xfrm>
            <a:off x="3472800" y="1876554"/>
            <a:ext cx="2198400" cy="767400"/>
          </a:xfrm>
          <a:prstGeom prst="rect">
            <a:avLst/>
          </a:prstGeom>
        </p:spPr>
        <p:txBody>
          <a:bodyPr spcFirstLastPara="1" wrap="square" lIns="91425" tIns="91425" rIns="91425" bIns="91425" anchor="t" anchorCtr="0">
            <a:noAutofit/>
          </a:bodyPr>
          <a:lstStyle/>
          <a:p>
            <a:pPr marL="0" lvl="0" indent="0"/>
            <a:r>
              <a:rPr lang="en-US" dirty="0"/>
              <a:t>Delay in medical evidence gathering  </a:t>
            </a:r>
            <a:endParaRPr dirty="0"/>
          </a:p>
        </p:txBody>
      </p:sp>
      <p:sp>
        <p:nvSpPr>
          <p:cNvPr id="983" name="Google Shape;983;p86"/>
          <p:cNvSpPr txBox="1">
            <a:spLocks noGrp="1"/>
          </p:cNvSpPr>
          <p:nvPr>
            <p:ph type="title" idx="4"/>
          </p:nvPr>
        </p:nvSpPr>
        <p:spPr>
          <a:xfrm>
            <a:off x="2172600" y="3005300"/>
            <a:ext cx="21984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a:t>
            </a:r>
            <a:endParaRPr dirty="0"/>
          </a:p>
        </p:txBody>
      </p:sp>
      <p:sp>
        <p:nvSpPr>
          <p:cNvPr id="984" name="Google Shape;984;p86"/>
          <p:cNvSpPr txBox="1">
            <a:spLocks noGrp="1"/>
          </p:cNvSpPr>
          <p:nvPr>
            <p:ph type="subTitle" idx="5"/>
          </p:nvPr>
        </p:nvSpPr>
        <p:spPr>
          <a:xfrm>
            <a:off x="2172600" y="3473799"/>
            <a:ext cx="2198400" cy="767400"/>
          </a:xfrm>
          <a:prstGeom prst="rect">
            <a:avLst/>
          </a:prstGeom>
        </p:spPr>
        <p:txBody>
          <a:bodyPr spcFirstLastPara="1" wrap="square" lIns="91425" tIns="91425" rIns="91425" bIns="91425" anchor="t" anchorCtr="0">
            <a:noAutofit/>
          </a:bodyPr>
          <a:lstStyle/>
          <a:p>
            <a:pPr marL="0" lvl="0" indent="0"/>
            <a:r>
              <a:rPr lang="en-US" dirty="0"/>
              <a:t>When MOM imposes conditions </a:t>
            </a:r>
            <a:endParaRPr dirty="0"/>
          </a:p>
        </p:txBody>
      </p:sp>
      <p:sp>
        <p:nvSpPr>
          <p:cNvPr id="985" name="Google Shape;985;p86"/>
          <p:cNvSpPr txBox="1">
            <a:spLocks noGrp="1"/>
          </p:cNvSpPr>
          <p:nvPr>
            <p:ph type="title" idx="6"/>
          </p:nvPr>
        </p:nvSpPr>
        <p:spPr>
          <a:xfrm>
            <a:off x="6073200" y="1419500"/>
            <a:ext cx="21984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a:t>
            </a:r>
            <a:endParaRPr dirty="0"/>
          </a:p>
        </p:txBody>
      </p:sp>
      <p:sp>
        <p:nvSpPr>
          <p:cNvPr id="986" name="Google Shape;986;p86"/>
          <p:cNvSpPr txBox="1">
            <a:spLocks noGrp="1"/>
          </p:cNvSpPr>
          <p:nvPr>
            <p:ph type="subTitle" idx="7"/>
          </p:nvPr>
        </p:nvSpPr>
        <p:spPr>
          <a:xfrm>
            <a:off x="6073200" y="1876554"/>
            <a:ext cx="2198400" cy="767400"/>
          </a:xfrm>
          <a:prstGeom prst="rect">
            <a:avLst/>
          </a:prstGeom>
        </p:spPr>
        <p:txBody>
          <a:bodyPr spcFirstLastPara="1" wrap="square" lIns="91425" tIns="91425" rIns="91425" bIns="91425" anchor="t" anchorCtr="0">
            <a:noAutofit/>
          </a:bodyPr>
          <a:lstStyle/>
          <a:p>
            <a:pPr marL="0" lvl="0" indent="0"/>
            <a:r>
              <a:rPr lang="en-US" dirty="0"/>
              <a:t>Settlement talks that take too long</a:t>
            </a:r>
            <a:endParaRPr dirty="0"/>
          </a:p>
        </p:txBody>
      </p:sp>
      <p:sp>
        <p:nvSpPr>
          <p:cNvPr id="987" name="Google Shape;987;p86"/>
          <p:cNvSpPr txBox="1">
            <a:spLocks noGrp="1"/>
          </p:cNvSpPr>
          <p:nvPr>
            <p:ph type="title" idx="8"/>
          </p:nvPr>
        </p:nvSpPr>
        <p:spPr>
          <a:xfrm>
            <a:off x="4773000" y="3005300"/>
            <a:ext cx="21984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a:t>
            </a:r>
            <a:endParaRPr dirty="0"/>
          </a:p>
        </p:txBody>
      </p:sp>
      <p:sp>
        <p:nvSpPr>
          <p:cNvPr id="988" name="Google Shape;988;p86"/>
          <p:cNvSpPr txBox="1">
            <a:spLocks noGrp="1"/>
          </p:cNvSpPr>
          <p:nvPr>
            <p:ph type="subTitle" idx="9"/>
          </p:nvPr>
        </p:nvSpPr>
        <p:spPr>
          <a:xfrm>
            <a:off x="4773000" y="3473799"/>
            <a:ext cx="2198400" cy="767400"/>
          </a:xfrm>
          <a:prstGeom prst="rect">
            <a:avLst/>
          </a:prstGeom>
        </p:spPr>
        <p:txBody>
          <a:bodyPr spcFirstLastPara="1" wrap="square" lIns="91425" tIns="91425" rIns="91425" bIns="91425" anchor="t" anchorCtr="0">
            <a:noAutofit/>
          </a:bodyPr>
          <a:lstStyle/>
          <a:p>
            <a:pPr marL="0" lvl="0" indent="0"/>
            <a:r>
              <a:rPr lang="en-US" dirty="0"/>
              <a:t>Seeking audience with the Assistant Commissioner </a:t>
            </a:r>
            <a:endParaRPr dirty="0"/>
          </a:p>
        </p:txBody>
      </p:sp>
      <p:sp>
        <p:nvSpPr>
          <p:cNvPr id="989" name="Google Shape;989;p86"/>
          <p:cNvSpPr txBox="1">
            <a:spLocks noGrp="1"/>
          </p:cNvSpPr>
          <p:nvPr>
            <p:ph type="title" idx="13"/>
          </p:nvPr>
        </p:nvSpPr>
        <p:spPr>
          <a:xfrm>
            <a:off x="709125" y="452350"/>
            <a:ext cx="7581300" cy="594900"/>
          </a:xfrm>
          <a:prstGeom prst="rect">
            <a:avLst/>
          </a:prstGeom>
        </p:spPr>
        <p:txBody>
          <a:bodyPr spcFirstLastPara="1" wrap="square" lIns="91425" tIns="91425" rIns="91425" bIns="91425" anchor="t" anchorCtr="0">
            <a:noAutofit/>
          </a:bodyPr>
          <a:lstStyle/>
          <a:p>
            <a:pPr lvl="0"/>
            <a:r>
              <a:rPr lang="en-US" dirty="0"/>
              <a:t>Case studies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 calcmode="lin" valueType="num">
                                      <p:cBhvr additive="base">
                                        <p:cTn id="7" dur="1000"/>
                                        <p:tgtEl>
                                          <p:spTgt spid="9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9"/>
                                        </p:tgtEl>
                                        <p:attrNameLst>
                                          <p:attrName>style.visibility</p:attrName>
                                        </p:attrNameLst>
                                      </p:cBhvr>
                                      <p:to>
                                        <p:strVal val="visible"/>
                                      </p:to>
                                    </p:set>
                                    <p:anim calcmode="lin" valueType="num">
                                      <p:cBhvr additive="base">
                                        <p:cTn id="12" dur="1000"/>
                                        <p:tgtEl>
                                          <p:spTgt spid="979"/>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0"/>
                                  </p:stCondLst>
                                  <p:childTnLst>
                                    <p:set>
                                      <p:cBhvr>
                                        <p:cTn id="14" dur="1" fill="hold">
                                          <p:stCondLst>
                                            <p:cond delay="0"/>
                                          </p:stCondLst>
                                        </p:cTn>
                                        <p:tgtEl>
                                          <p:spTgt spid="980"/>
                                        </p:tgtEl>
                                        <p:attrNameLst>
                                          <p:attrName>style.visibility</p:attrName>
                                        </p:attrNameLst>
                                      </p:cBhvr>
                                      <p:to>
                                        <p:strVal val="visible"/>
                                      </p:to>
                                    </p:set>
                                    <p:animEffect transition="in" filter="fade">
                                      <p:cBhvr>
                                        <p:cTn id="15" dur="1000"/>
                                        <p:tgtEl>
                                          <p:spTgt spid="9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81"/>
                                        </p:tgtEl>
                                        <p:attrNameLst>
                                          <p:attrName>style.visibility</p:attrName>
                                        </p:attrNameLst>
                                      </p:cBhvr>
                                      <p:to>
                                        <p:strVal val="visible"/>
                                      </p:to>
                                    </p:set>
                                    <p:animEffect transition="in" filter="fade">
                                      <p:cBhvr>
                                        <p:cTn id="20" dur="1000"/>
                                        <p:tgtEl>
                                          <p:spTgt spid="981"/>
                                        </p:tgtEl>
                                      </p:cBhvr>
                                    </p:animEffect>
                                  </p:childTnLst>
                                </p:cTn>
                              </p:par>
                              <p:par>
                                <p:cTn id="21" presetID="10" presetClass="entr" presetSubtype="0" fill="hold" nodeType="withEffect">
                                  <p:stCondLst>
                                    <p:cond delay="0"/>
                                  </p:stCondLst>
                                  <p:childTnLst>
                                    <p:set>
                                      <p:cBhvr>
                                        <p:cTn id="22" dur="1" fill="hold">
                                          <p:stCondLst>
                                            <p:cond delay="0"/>
                                          </p:stCondLst>
                                        </p:cTn>
                                        <p:tgtEl>
                                          <p:spTgt spid="982"/>
                                        </p:tgtEl>
                                        <p:attrNameLst>
                                          <p:attrName>style.visibility</p:attrName>
                                        </p:attrNameLst>
                                      </p:cBhvr>
                                      <p:to>
                                        <p:strVal val="visible"/>
                                      </p:to>
                                    </p:set>
                                    <p:animEffect transition="in" filter="fade">
                                      <p:cBhvr>
                                        <p:cTn id="23" dur="1000"/>
                                        <p:tgtEl>
                                          <p:spTgt spid="98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985"/>
                                        </p:tgtEl>
                                        <p:attrNameLst>
                                          <p:attrName>style.visibility</p:attrName>
                                        </p:attrNameLst>
                                      </p:cBhvr>
                                      <p:to>
                                        <p:strVal val="visible"/>
                                      </p:to>
                                    </p:set>
                                    <p:anim calcmode="lin" valueType="num">
                                      <p:cBhvr additive="base">
                                        <p:cTn id="28" dur="1000"/>
                                        <p:tgtEl>
                                          <p:spTgt spid="985"/>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0"/>
                                  </p:stCondLst>
                                  <p:childTnLst>
                                    <p:set>
                                      <p:cBhvr>
                                        <p:cTn id="30" dur="1" fill="hold">
                                          <p:stCondLst>
                                            <p:cond delay="0"/>
                                          </p:stCondLst>
                                        </p:cTn>
                                        <p:tgtEl>
                                          <p:spTgt spid="986"/>
                                        </p:tgtEl>
                                        <p:attrNameLst>
                                          <p:attrName>style.visibility</p:attrName>
                                        </p:attrNameLst>
                                      </p:cBhvr>
                                      <p:to>
                                        <p:strVal val="visible"/>
                                      </p:to>
                                    </p:set>
                                    <p:animEffect transition="in" filter="fade">
                                      <p:cBhvr>
                                        <p:cTn id="31" dur="1000"/>
                                        <p:tgtEl>
                                          <p:spTgt spid="98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983"/>
                                        </p:tgtEl>
                                        <p:attrNameLst>
                                          <p:attrName>style.visibility</p:attrName>
                                        </p:attrNameLst>
                                      </p:cBhvr>
                                      <p:to>
                                        <p:strVal val="visible"/>
                                      </p:to>
                                    </p:set>
                                    <p:anim calcmode="lin" valueType="num">
                                      <p:cBhvr additive="base">
                                        <p:cTn id="36" dur="1000"/>
                                        <p:tgtEl>
                                          <p:spTgt spid="983"/>
                                        </p:tgtEl>
                                        <p:attrNameLst>
                                          <p:attrName>ppt_x</p:attrName>
                                        </p:attrNameLst>
                                      </p:cBhvr>
                                      <p:tavLst>
                                        <p:tav tm="0">
                                          <p:val>
                                            <p:strVal val="#ppt_x-1"/>
                                          </p:val>
                                        </p:tav>
                                        <p:tav tm="100000">
                                          <p:val>
                                            <p:strVal val="#ppt_x"/>
                                          </p:val>
                                        </p:tav>
                                      </p:tavLst>
                                    </p:anim>
                                  </p:childTnLst>
                                </p:cTn>
                              </p:par>
                              <p:par>
                                <p:cTn id="37" presetID="10" presetClass="entr" presetSubtype="0" fill="hold" nodeType="withEffect">
                                  <p:stCondLst>
                                    <p:cond delay="0"/>
                                  </p:stCondLst>
                                  <p:childTnLst>
                                    <p:set>
                                      <p:cBhvr>
                                        <p:cTn id="38" dur="1" fill="hold">
                                          <p:stCondLst>
                                            <p:cond delay="0"/>
                                          </p:stCondLst>
                                        </p:cTn>
                                        <p:tgtEl>
                                          <p:spTgt spid="984"/>
                                        </p:tgtEl>
                                        <p:attrNameLst>
                                          <p:attrName>style.visibility</p:attrName>
                                        </p:attrNameLst>
                                      </p:cBhvr>
                                      <p:to>
                                        <p:strVal val="visible"/>
                                      </p:to>
                                    </p:set>
                                    <p:animEffect transition="in" filter="fade">
                                      <p:cBhvr>
                                        <p:cTn id="39" dur="1000"/>
                                        <p:tgtEl>
                                          <p:spTgt spid="98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987"/>
                                        </p:tgtEl>
                                        <p:attrNameLst>
                                          <p:attrName>style.visibility</p:attrName>
                                        </p:attrNameLst>
                                      </p:cBhvr>
                                      <p:to>
                                        <p:strVal val="visible"/>
                                      </p:to>
                                    </p:set>
                                    <p:anim calcmode="lin" valueType="num">
                                      <p:cBhvr additive="base">
                                        <p:cTn id="44" dur="1000"/>
                                        <p:tgtEl>
                                          <p:spTgt spid="987"/>
                                        </p:tgtEl>
                                        <p:attrNameLst>
                                          <p:attrName>ppt_x</p:attrName>
                                        </p:attrNameLst>
                                      </p:cBhvr>
                                      <p:tavLst>
                                        <p:tav tm="0">
                                          <p:val>
                                            <p:strVal val="#ppt_x+1"/>
                                          </p:val>
                                        </p:tav>
                                        <p:tav tm="100000">
                                          <p:val>
                                            <p:strVal val="#ppt_x"/>
                                          </p:val>
                                        </p:tav>
                                      </p:tavLst>
                                    </p:anim>
                                  </p:childTnLst>
                                </p:cTn>
                              </p:par>
                              <p:par>
                                <p:cTn id="45" presetID="10" presetClass="entr" presetSubtype="0" fill="hold" nodeType="withEffect">
                                  <p:stCondLst>
                                    <p:cond delay="0"/>
                                  </p:stCondLst>
                                  <p:childTnLst>
                                    <p:set>
                                      <p:cBhvr>
                                        <p:cTn id="46" dur="1" fill="hold">
                                          <p:stCondLst>
                                            <p:cond delay="0"/>
                                          </p:stCondLst>
                                        </p:cTn>
                                        <p:tgtEl>
                                          <p:spTgt spid="988"/>
                                        </p:tgtEl>
                                        <p:attrNameLst>
                                          <p:attrName>style.visibility</p:attrName>
                                        </p:attrNameLst>
                                      </p:cBhvr>
                                      <p:to>
                                        <p:strVal val="visible"/>
                                      </p:to>
                                    </p:set>
                                    <p:animEffect transition="in" filter="fade">
                                      <p:cBhvr>
                                        <p:cTn id="47" dur="1000"/>
                                        <p:tgtEl>
                                          <p:spTgt spid="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7"/>
        <p:cNvGrpSpPr/>
        <p:nvPr/>
      </p:nvGrpSpPr>
      <p:grpSpPr>
        <a:xfrm>
          <a:off x="0" y="0"/>
          <a:ext cx="0" cy="0"/>
          <a:chOff x="0" y="0"/>
          <a:chExt cx="0" cy="0"/>
        </a:xfrm>
      </p:grpSpPr>
      <p:grpSp>
        <p:nvGrpSpPr>
          <p:cNvPr id="1538" name="Google Shape;1538;p100"/>
          <p:cNvGrpSpPr/>
          <p:nvPr/>
        </p:nvGrpSpPr>
        <p:grpSpPr>
          <a:xfrm>
            <a:off x="4655831" y="875325"/>
            <a:ext cx="3562612" cy="3392856"/>
            <a:chOff x="4128400" y="1600975"/>
            <a:chExt cx="886950" cy="844688"/>
          </a:xfrm>
        </p:grpSpPr>
        <p:grpSp>
          <p:nvGrpSpPr>
            <p:cNvPr id="1539" name="Google Shape;1539;p100"/>
            <p:cNvGrpSpPr/>
            <p:nvPr/>
          </p:nvGrpSpPr>
          <p:grpSpPr>
            <a:xfrm>
              <a:off x="4128400" y="1600975"/>
              <a:ext cx="886950" cy="844675"/>
              <a:chOff x="4128400" y="1894038"/>
              <a:chExt cx="886950" cy="844675"/>
            </a:xfrm>
          </p:grpSpPr>
          <p:sp>
            <p:nvSpPr>
              <p:cNvPr id="1540" name="Google Shape;1540;p100"/>
              <p:cNvSpPr/>
              <p:nvPr/>
            </p:nvSpPr>
            <p:spPr>
              <a:xfrm>
                <a:off x="4217325" y="1923625"/>
                <a:ext cx="710400" cy="71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00"/>
              <p:cNvSpPr/>
              <p:nvPr/>
            </p:nvSpPr>
            <p:spPr>
              <a:xfrm>
                <a:off x="4128400" y="1894038"/>
                <a:ext cx="886950" cy="844675"/>
              </a:xfrm>
              <a:custGeom>
                <a:avLst/>
                <a:gdLst/>
                <a:ahLst/>
                <a:cxnLst/>
                <a:rect l="l" t="t" r="r" b="b"/>
                <a:pathLst>
                  <a:path w="35478" h="33787" extrusionOk="0">
                    <a:moveTo>
                      <a:pt x="15876" y="1"/>
                    </a:moveTo>
                    <a:cubicBezTo>
                      <a:pt x="15734" y="1"/>
                      <a:pt x="15600" y="82"/>
                      <a:pt x="15668" y="233"/>
                    </a:cubicBezTo>
                    <a:cubicBezTo>
                      <a:pt x="15761" y="349"/>
                      <a:pt x="16017" y="564"/>
                      <a:pt x="15867" y="564"/>
                    </a:cubicBezTo>
                    <a:cubicBezTo>
                      <a:pt x="15811" y="564"/>
                      <a:pt x="15701" y="535"/>
                      <a:pt x="15506" y="461"/>
                    </a:cubicBezTo>
                    <a:cubicBezTo>
                      <a:pt x="15475" y="451"/>
                      <a:pt x="15446" y="447"/>
                      <a:pt x="15418" y="447"/>
                    </a:cubicBezTo>
                    <a:cubicBezTo>
                      <a:pt x="15180" y="447"/>
                      <a:pt x="15053" y="763"/>
                      <a:pt x="14888" y="906"/>
                    </a:cubicBezTo>
                    <a:cubicBezTo>
                      <a:pt x="14592" y="812"/>
                      <a:pt x="14264" y="683"/>
                      <a:pt x="13951" y="683"/>
                    </a:cubicBezTo>
                    <a:cubicBezTo>
                      <a:pt x="13889" y="683"/>
                      <a:pt x="13828" y="688"/>
                      <a:pt x="13768" y="700"/>
                    </a:cubicBezTo>
                    <a:cubicBezTo>
                      <a:pt x="13682" y="806"/>
                      <a:pt x="13575" y="834"/>
                      <a:pt x="13461" y="834"/>
                    </a:cubicBezTo>
                    <a:cubicBezTo>
                      <a:pt x="13322" y="834"/>
                      <a:pt x="13174" y="792"/>
                      <a:pt x="13038" y="792"/>
                    </a:cubicBezTo>
                    <a:cubicBezTo>
                      <a:pt x="13030" y="792"/>
                      <a:pt x="13021" y="793"/>
                      <a:pt x="13012" y="793"/>
                    </a:cubicBezTo>
                    <a:cubicBezTo>
                      <a:pt x="13007" y="793"/>
                      <a:pt x="13001" y="793"/>
                      <a:pt x="12996" y="793"/>
                    </a:cubicBezTo>
                    <a:cubicBezTo>
                      <a:pt x="12739" y="793"/>
                      <a:pt x="12527" y="998"/>
                      <a:pt x="12279" y="998"/>
                    </a:cubicBezTo>
                    <a:cubicBezTo>
                      <a:pt x="12224" y="998"/>
                      <a:pt x="12168" y="988"/>
                      <a:pt x="12109" y="963"/>
                    </a:cubicBezTo>
                    <a:cubicBezTo>
                      <a:pt x="12047" y="957"/>
                      <a:pt x="11986" y="954"/>
                      <a:pt x="11925" y="954"/>
                    </a:cubicBezTo>
                    <a:cubicBezTo>
                      <a:pt x="11333" y="954"/>
                      <a:pt x="10791" y="1233"/>
                      <a:pt x="10208" y="1296"/>
                    </a:cubicBezTo>
                    <a:cubicBezTo>
                      <a:pt x="10013" y="1433"/>
                      <a:pt x="9752" y="1386"/>
                      <a:pt x="9568" y="1548"/>
                    </a:cubicBezTo>
                    <a:cubicBezTo>
                      <a:pt x="9224" y="1559"/>
                      <a:pt x="9051" y="1903"/>
                      <a:pt x="8708" y="1949"/>
                    </a:cubicBezTo>
                    <a:cubicBezTo>
                      <a:pt x="8285" y="2361"/>
                      <a:pt x="7634" y="2315"/>
                      <a:pt x="7153" y="2611"/>
                    </a:cubicBezTo>
                    <a:cubicBezTo>
                      <a:pt x="6890" y="3048"/>
                      <a:pt x="6351" y="3229"/>
                      <a:pt x="5893" y="3345"/>
                    </a:cubicBezTo>
                    <a:cubicBezTo>
                      <a:pt x="5939" y="3757"/>
                      <a:pt x="5368" y="3584"/>
                      <a:pt x="5321" y="3927"/>
                    </a:cubicBezTo>
                    <a:cubicBezTo>
                      <a:pt x="5195" y="4284"/>
                      <a:pt x="4692" y="4202"/>
                      <a:pt x="4475" y="4501"/>
                    </a:cubicBezTo>
                    <a:cubicBezTo>
                      <a:pt x="4258" y="4902"/>
                      <a:pt x="4017" y="5325"/>
                      <a:pt x="3583" y="5506"/>
                    </a:cubicBezTo>
                    <a:cubicBezTo>
                      <a:pt x="3124" y="5918"/>
                      <a:pt x="2712" y="6435"/>
                      <a:pt x="2542" y="7031"/>
                    </a:cubicBezTo>
                    <a:cubicBezTo>
                      <a:pt x="2047" y="7223"/>
                      <a:pt x="2072" y="7797"/>
                      <a:pt x="1751" y="8140"/>
                    </a:cubicBezTo>
                    <a:cubicBezTo>
                      <a:pt x="1762" y="8437"/>
                      <a:pt x="1317" y="8585"/>
                      <a:pt x="1454" y="8896"/>
                    </a:cubicBezTo>
                    <a:cubicBezTo>
                      <a:pt x="1523" y="9091"/>
                      <a:pt x="1259" y="9170"/>
                      <a:pt x="1168" y="9308"/>
                    </a:cubicBezTo>
                    <a:cubicBezTo>
                      <a:pt x="1306" y="9777"/>
                      <a:pt x="1053" y="10211"/>
                      <a:pt x="767" y="10555"/>
                    </a:cubicBezTo>
                    <a:cubicBezTo>
                      <a:pt x="800" y="10898"/>
                      <a:pt x="468" y="11151"/>
                      <a:pt x="619" y="11494"/>
                    </a:cubicBezTo>
                    <a:cubicBezTo>
                      <a:pt x="641" y="11824"/>
                      <a:pt x="435" y="12123"/>
                      <a:pt x="344" y="12431"/>
                    </a:cubicBezTo>
                    <a:cubicBezTo>
                      <a:pt x="493" y="12752"/>
                      <a:pt x="70" y="13049"/>
                      <a:pt x="276" y="13392"/>
                    </a:cubicBezTo>
                    <a:cubicBezTo>
                      <a:pt x="309" y="13518"/>
                      <a:pt x="446" y="13645"/>
                      <a:pt x="355" y="13782"/>
                    </a:cubicBezTo>
                    <a:cubicBezTo>
                      <a:pt x="240" y="14158"/>
                      <a:pt x="1" y="14595"/>
                      <a:pt x="171" y="14996"/>
                    </a:cubicBezTo>
                    <a:cubicBezTo>
                      <a:pt x="424" y="15477"/>
                      <a:pt x="413" y="16059"/>
                      <a:pt x="240" y="16575"/>
                    </a:cubicBezTo>
                    <a:cubicBezTo>
                      <a:pt x="262" y="16850"/>
                      <a:pt x="526" y="17056"/>
                      <a:pt x="446" y="17375"/>
                    </a:cubicBezTo>
                    <a:cubicBezTo>
                      <a:pt x="594" y="17696"/>
                      <a:pt x="710" y="18028"/>
                      <a:pt x="572" y="18394"/>
                    </a:cubicBezTo>
                    <a:cubicBezTo>
                      <a:pt x="446" y="18679"/>
                      <a:pt x="652" y="18874"/>
                      <a:pt x="789" y="19080"/>
                    </a:cubicBezTo>
                    <a:cubicBezTo>
                      <a:pt x="825" y="19297"/>
                      <a:pt x="847" y="19514"/>
                      <a:pt x="1042" y="19665"/>
                    </a:cubicBezTo>
                    <a:cubicBezTo>
                      <a:pt x="1328" y="19926"/>
                      <a:pt x="1223" y="20396"/>
                      <a:pt x="1545" y="20649"/>
                    </a:cubicBezTo>
                    <a:cubicBezTo>
                      <a:pt x="1704" y="20912"/>
                      <a:pt x="1682" y="21278"/>
                      <a:pt x="1957" y="21484"/>
                    </a:cubicBezTo>
                    <a:cubicBezTo>
                      <a:pt x="2116" y="21931"/>
                      <a:pt x="2300" y="22365"/>
                      <a:pt x="2575" y="22766"/>
                    </a:cubicBezTo>
                    <a:cubicBezTo>
                      <a:pt x="2838" y="22893"/>
                      <a:pt x="3215" y="22972"/>
                      <a:pt x="3160" y="23338"/>
                    </a:cubicBezTo>
                    <a:cubicBezTo>
                      <a:pt x="3684" y="23909"/>
                      <a:pt x="4028" y="24747"/>
                      <a:pt x="4852" y="24953"/>
                    </a:cubicBezTo>
                    <a:cubicBezTo>
                      <a:pt x="4876" y="25145"/>
                      <a:pt x="5000" y="25282"/>
                      <a:pt x="5137" y="25420"/>
                    </a:cubicBezTo>
                    <a:cubicBezTo>
                      <a:pt x="5047" y="25444"/>
                      <a:pt x="4989" y="25488"/>
                      <a:pt x="4956" y="25582"/>
                    </a:cubicBezTo>
                    <a:cubicBezTo>
                      <a:pt x="4962" y="25582"/>
                      <a:pt x="4967" y="25581"/>
                      <a:pt x="4973" y="25581"/>
                    </a:cubicBezTo>
                    <a:cubicBezTo>
                      <a:pt x="5294" y="25581"/>
                      <a:pt x="5450" y="25894"/>
                      <a:pt x="5574" y="26153"/>
                    </a:cubicBezTo>
                    <a:cubicBezTo>
                      <a:pt x="5711" y="26428"/>
                      <a:pt x="6156" y="26474"/>
                      <a:pt x="6134" y="26818"/>
                    </a:cubicBezTo>
                    <a:cubicBezTo>
                      <a:pt x="6203" y="26793"/>
                      <a:pt x="6283" y="26771"/>
                      <a:pt x="6362" y="26749"/>
                    </a:cubicBezTo>
                    <a:lnTo>
                      <a:pt x="6362" y="26749"/>
                    </a:lnTo>
                    <a:cubicBezTo>
                      <a:pt x="6373" y="27081"/>
                      <a:pt x="6294" y="27493"/>
                      <a:pt x="6706" y="27573"/>
                    </a:cubicBezTo>
                    <a:cubicBezTo>
                      <a:pt x="6842" y="27496"/>
                      <a:pt x="6932" y="27465"/>
                      <a:pt x="6991" y="27465"/>
                    </a:cubicBezTo>
                    <a:cubicBezTo>
                      <a:pt x="7219" y="27465"/>
                      <a:pt x="6985" y="27929"/>
                      <a:pt x="7248" y="27929"/>
                    </a:cubicBezTo>
                    <a:cubicBezTo>
                      <a:pt x="7258" y="27929"/>
                      <a:pt x="7269" y="27929"/>
                      <a:pt x="7280" y="27927"/>
                    </a:cubicBezTo>
                    <a:cubicBezTo>
                      <a:pt x="7530" y="27996"/>
                      <a:pt x="7428" y="28397"/>
                      <a:pt x="7667" y="28523"/>
                    </a:cubicBezTo>
                    <a:cubicBezTo>
                      <a:pt x="7804" y="28809"/>
                      <a:pt x="8274" y="28661"/>
                      <a:pt x="8343" y="28990"/>
                    </a:cubicBezTo>
                    <a:cubicBezTo>
                      <a:pt x="8458" y="29334"/>
                      <a:pt x="8491" y="29724"/>
                      <a:pt x="8766" y="29987"/>
                    </a:cubicBezTo>
                    <a:cubicBezTo>
                      <a:pt x="9087" y="30158"/>
                      <a:pt x="8939" y="30583"/>
                      <a:pt x="9202" y="30789"/>
                    </a:cubicBezTo>
                    <a:cubicBezTo>
                      <a:pt x="9265" y="30817"/>
                      <a:pt x="9342" y="30871"/>
                      <a:pt x="9405" y="30871"/>
                    </a:cubicBezTo>
                    <a:cubicBezTo>
                      <a:pt x="9443" y="30871"/>
                      <a:pt x="9477" y="30850"/>
                      <a:pt x="9499" y="30789"/>
                    </a:cubicBezTo>
                    <a:cubicBezTo>
                      <a:pt x="9842" y="30331"/>
                      <a:pt x="9246" y="30446"/>
                      <a:pt x="9257" y="30147"/>
                    </a:cubicBezTo>
                    <a:cubicBezTo>
                      <a:pt x="9235" y="29987"/>
                      <a:pt x="9098" y="29770"/>
                      <a:pt x="9282" y="29666"/>
                    </a:cubicBezTo>
                    <a:cubicBezTo>
                      <a:pt x="9312" y="29655"/>
                      <a:pt x="9340" y="29651"/>
                      <a:pt x="9366" y="29651"/>
                    </a:cubicBezTo>
                    <a:cubicBezTo>
                      <a:pt x="9563" y="29651"/>
                      <a:pt x="9682" y="29916"/>
                      <a:pt x="9853" y="29976"/>
                    </a:cubicBezTo>
                    <a:cubicBezTo>
                      <a:pt x="10197" y="29998"/>
                      <a:pt x="10070" y="30226"/>
                      <a:pt x="10037" y="30388"/>
                    </a:cubicBezTo>
                    <a:cubicBezTo>
                      <a:pt x="10117" y="30515"/>
                      <a:pt x="10287" y="30468"/>
                      <a:pt x="10414" y="30501"/>
                    </a:cubicBezTo>
                    <a:cubicBezTo>
                      <a:pt x="10724" y="30732"/>
                      <a:pt x="11249" y="30811"/>
                      <a:pt x="11274" y="31281"/>
                    </a:cubicBezTo>
                    <a:cubicBezTo>
                      <a:pt x="11279" y="31281"/>
                      <a:pt x="11285" y="31281"/>
                      <a:pt x="11291" y="31281"/>
                    </a:cubicBezTo>
                    <a:cubicBezTo>
                      <a:pt x="11727" y="31281"/>
                      <a:pt x="12067" y="31694"/>
                      <a:pt x="12499" y="31795"/>
                    </a:cubicBezTo>
                    <a:cubicBezTo>
                      <a:pt x="12806" y="31841"/>
                      <a:pt x="12979" y="32149"/>
                      <a:pt x="13298" y="32163"/>
                    </a:cubicBezTo>
                    <a:cubicBezTo>
                      <a:pt x="13623" y="32520"/>
                      <a:pt x="14090" y="32756"/>
                      <a:pt x="14580" y="32756"/>
                    </a:cubicBezTo>
                    <a:cubicBezTo>
                      <a:pt x="14591" y="32756"/>
                      <a:pt x="14602" y="32756"/>
                      <a:pt x="14614" y="32756"/>
                    </a:cubicBezTo>
                    <a:cubicBezTo>
                      <a:pt x="14765" y="32893"/>
                      <a:pt x="14982" y="32860"/>
                      <a:pt x="15141" y="32962"/>
                    </a:cubicBezTo>
                    <a:cubicBezTo>
                      <a:pt x="15289" y="33031"/>
                      <a:pt x="15369" y="33215"/>
                      <a:pt x="15553" y="33215"/>
                    </a:cubicBezTo>
                    <a:cubicBezTo>
                      <a:pt x="15795" y="33226"/>
                      <a:pt x="15976" y="33443"/>
                      <a:pt x="16207" y="33454"/>
                    </a:cubicBezTo>
                    <a:cubicBezTo>
                      <a:pt x="16308" y="33305"/>
                      <a:pt x="16399" y="33146"/>
                      <a:pt x="16492" y="32987"/>
                    </a:cubicBezTo>
                    <a:cubicBezTo>
                      <a:pt x="16627" y="32964"/>
                      <a:pt x="16761" y="32951"/>
                      <a:pt x="16898" y="32951"/>
                    </a:cubicBezTo>
                    <a:cubicBezTo>
                      <a:pt x="16971" y="32951"/>
                      <a:pt x="17046" y="32954"/>
                      <a:pt x="17121" y="32962"/>
                    </a:cubicBezTo>
                    <a:cubicBezTo>
                      <a:pt x="17154" y="33099"/>
                      <a:pt x="17086" y="33283"/>
                      <a:pt x="17248" y="33352"/>
                    </a:cubicBezTo>
                    <a:cubicBezTo>
                      <a:pt x="17624" y="33695"/>
                      <a:pt x="18209" y="33511"/>
                      <a:pt x="18632" y="33786"/>
                    </a:cubicBezTo>
                    <a:cubicBezTo>
                      <a:pt x="18790" y="33767"/>
                      <a:pt x="18951" y="33762"/>
                      <a:pt x="19113" y="33762"/>
                    </a:cubicBezTo>
                    <a:cubicBezTo>
                      <a:pt x="19265" y="33762"/>
                      <a:pt x="19418" y="33766"/>
                      <a:pt x="19571" y="33766"/>
                    </a:cubicBezTo>
                    <a:cubicBezTo>
                      <a:pt x="19632" y="33766"/>
                      <a:pt x="19692" y="33766"/>
                      <a:pt x="19753" y="33764"/>
                    </a:cubicBezTo>
                    <a:cubicBezTo>
                      <a:pt x="20016" y="33543"/>
                      <a:pt x="20326" y="33513"/>
                      <a:pt x="20645" y="33513"/>
                    </a:cubicBezTo>
                    <a:cubicBezTo>
                      <a:pt x="20768" y="33513"/>
                      <a:pt x="20892" y="33517"/>
                      <a:pt x="21015" y="33517"/>
                    </a:cubicBezTo>
                    <a:cubicBezTo>
                      <a:pt x="21185" y="33517"/>
                      <a:pt x="21354" y="33509"/>
                      <a:pt x="21516" y="33467"/>
                    </a:cubicBezTo>
                    <a:cubicBezTo>
                      <a:pt x="21644" y="33520"/>
                      <a:pt x="21772" y="33539"/>
                      <a:pt x="21900" y="33539"/>
                    </a:cubicBezTo>
                    <a:cubicBezTo>
                      <a:pt x="22242" y="33539"/>
                      <a:pt x="22583" y="33400"/>
                      <a:pt x="22922" y="33374"/>
                    </a:cubicBezTo>
                    <a:cubicBezTo>
                      <a:pt x="22985" y="33404"/>
                      <a:pt x="23041" y="33416"/>
                      <a:pt x="23093" y="33416"/>
                    </a:cubicBezTo>
                    <a:cubicBezTo>
                      <a:pt x="23342" y="33416"/>
                      <a:pt x="23489" y="33135"/>
                      <a:pt x="23748" y="33135"/>
                    </a:cubicBezTo>
                    <a:cubicBezTo>
                      <a:pt x="23752" y="33135"/>
                      <a:pt x="23756" y="33135"/>
                      <a:pt x="23760" y="33135"/>
                    </a:cubicBezTo>
                    <a:cubicBezTo>
                      <a:pt x="23801" y="33139"/>
                      <a:pt x="23841" y="33141"/>
                      <a:pt x="23881" y="33141"/>
                    </a:cubicBezTo>
                    <a:cubicBezTo>
                      <a:pt x="24444" y="33141"/>
                      <a:pt x="24915" y="32776"/>
                      <a:pt x="25408" y="32550"/>
                    </a:cubicBezTo>
                    <a:cubicBezTo>
                      <a:pt x="25990" y="32058"/>
                      <a:pt x="26872" y="32069"/>
                      <a:pt x="27375" y="31462"/>
                    </a:cubicBezTo>
                    <a:cubicBezTo>
                      <a:pt x="27393" y="31465"/>
                      <a:pt x="27411" y="31467"/>
                      <a:pt x="27429" y="31467"/>
                    </a:cubicBezTo>
                    <a:cubicBezTo>
                      <a:pt x="27702" y="31467"/>
                      <a:pt x="27840" y="31142"/>
                      <a:pt x="28119" y="31108"/>
                    </a:cubicBezTo>
                    <a:cubicBezTo>
                      <a:pt x="28484" y="30949"/>
                      <a:pt x="29001" y="30960"/>
                      <a:pt x="29218" y="30570"/>
                    </a:cubicBezTo>
                    <a:cubicBezTo>
                      <a:pt x="29435" y="30262"/>
                      <a:pt x="29836" y="30204"/>
                      <a:pt x="30064" y="29919"/>
                    </a:cubicBezTo>
                    <a:cubicBezTo>
                      <a:pt x="30512" y="29496"/>
                      <a:pt x="31198" y="29358"/>
                      <a:pt x="31575" y="28853"/>
                    </a:cubicBezTo>
                    <a:cubicBezTo>
                      <a:pt x="31838" y="28705"/>
                      <a:pt x="32022" y="28488"/>
                      <a:pt x="32239" y="28293"/>
                    </a:cubicBezTo>
                    <a:cubicBezTo>
                      <a:pt x="32572" y="27389"/>
                      <a:pt x="33670" y="26908"/>
                      <a:pt x="33717" y="25867"/>
                    </a:cubicBezTo>
                    <a:cubicBezTo>
                      <a:pt x="33887" y="25741"/>
                      <a:pt x="34025" y="25582"/>
                      <a:pt x="34151" y="25409"/>
                    </a:cubicBezTo>
                    <a:cubicBezTo>
                      <a:pt x="34151" y="25329"/>
                      <a:pt x="34093" y="25227"/>
                      <a:pt x="34173" y="25170"/>
                    </a:cubicBezTo>
                    <a:cubicBezTo>
                      <a:pt x="34483" y="24780"/>
                      <a:pt x="34437" y="24252"/>
                      <a:pt x="34552" y="23796"/>
                    </a:cubicBezTo>
                    <a:cubicBezTo>
                      <a:pt x="34621" y="23590"/>
                      <a:pt x="34827" y="23464"/>
                      <a:pt x="34906" y="23258"/>
                    </a:cubicBezTo>
                    <a:cubicBezTo>
                      <a:pt x="34827" y="22330"/>
                      <a:pt x="34917" y="21393"/>
                      <a:pt x="35008" y="20465"/>
                    </a:cubicBezTo>
                    <a:cubicBezTo>
                      <a:pt x="34722" y="20031"/>
                      <a:pt x="34871" y="19503"/>
                      <a:pt x="34722" y="19023"/>
                    </a:cubicBezTo>
                    <a:cubicBezTo>
                      <a:pt x="34791" y="18578"/>
                      <a:pt x="34665" y="18155"/>
                      <a:pt x="34541" y="17729"/>
                    </a:cubicBezTo>
                    <a:cubicBezTo>
                      <a:pt x="34678" y="17306"/>
                      <a:pt x="34585" y="16814"/>
                      <a:pt x="34310" y="16460"/>
                    </a:cubicBezTo>
                    <a:cubicBezTo>
                      <a:pt x="34071" y="16185"/>
                      <a:pt x="34277" y="15784"/>
                      <a:pt x="34104" y="15499"/>
                    </a:cubicBezTo>
                    <a:cubicBezTo>
                      <a:pt x="33909" y="15177"/>
                      <a:pt x="34060" y="14776"/>
                      <a:pt x="34036" y="14433"/>
                    </a:cubicBezTo>
                    <a:cubicBezTo>
                      <a:pt x="34117" y="14375"/>
                      <a:pt x="34200" y="14354"/>
                      <a:pt x="34286" y="14354"/>
                    </a:cubicBezTo>
                    <a:cubicBezTo>
                      <a:pt x="34382" y="14354"/>
                      <a:pt x="34482" y="14380"/>
                      <a:pt x="34585" y="14411"/>
                    </a:cubicBezTo>
                    <a:cubicBezTo>
                      <a:pt x="34665" y="14136"/>
                      <a:pt x="34997" y="14079"/>
                      <a:pt x="35066" y="13815"/>
                    </a:cubicBezTo>
                    <a:cubicBezTo>
                      <a:pt x="35134" y="13507"/>
                      <a:pt x="35478" y="13312"/>
                      <a:pt x="35340" y="12947"/>
                    </a:cubicBezTo>
                    <a:cubicBezTo>
                      <a:pt x="35239" y="12878"/>
                      <a:pt x="35123" y="12821"/>
                      <a:pt x="35022" y="12752"/>
                    </a:cubicBezTo>
                    <a:cubicBezTo>
                      <a:pt x="35066" y="12455"/>
                      <a:pt x="35170" y="12065"/>
                      <a:pt x="34964" y="11824"/>
                    </a:cubicBezTo>
                    <a:cubicBezTo>
                      <a:pt x="35022" y="11631"/>
                      <a:pt x="35170" y="11469"/>
                      <a:pt x="35250" y="11274"/>
                    </a:cubicBezTo>
                    <a:cubicBezTo>
                      <a:pt x="35134" y="11093"/>
                      <a:pt x="35250" y="10898"/>
                      <a:pt x="35272" y="10703"/>
                    </a:cubicBezTo>
                    <a:cubicBezTo>
                      <a:pt x="35159" y="10692"/>
                      <a:pt x="35055" y="10692"/>
                      <a:pt x="34939" y="10681"/>
                    </a:cubicBezTo>
                    <a:cubicBezTo>
                      <a:pt x="35145" y="10233"/>
                      <a:pt x="34483" y="10165"/>
                      <a:pt x="34665" y="9720"/>
                    </a:cubicBezTo>
                    <a:cubicBezTo>
                      <a:pt x="34467" y="9568"/>
                      <a:pt x="34315" y="9315"/>
                      <a:pt x="34056" y="9315"/>
                    </a:cubicBezTo>
                    <a:cubicBezTo>
                      <a:pt x="34001" y="9315"/>
                      <a:pt x="33942" y="9326"/>
                      <a:pt x="33876" y="9352"/>
                    </a:cubicBezTo>
                    <a:cubicBezTo>
                      <a:pt x="33865" y="9159"/>
                      <a:pt x="33797" y="8975"/>
                      <a:pt x="33703" y="8791"/>
                    </a:cubicBezTo>
                    <a:cubicBezTo>
                      <a:pt x="33786" y="8723"/>
                      <a:pt x="33978" y="8723"/>
                      <a:pt x="33923" y="8563"/>
                    </a:cubicBezTo>
                    <a:cubicBezTo>
                      <a:pt x="33761" y="8517"/>
                      <a:pt x="33602" y="8368"/>
                      <a:pt x="33659" y="8184"/>
                    </a:cubicBezTo>
                    <a:cubicBezTo>
                      <a:pt x="33797" y="7841"/>
                      <a:pt x="33349" y="7602"/>
                      <a:pt x="33497" y="7237"/>
                    </a:cubicBezTo>
                    <a:cubicBezTo>
                      <a:pt x="33338" y="6984"/>
                      <a:pt x="32984" y="7006"/>
                      <a:pt x="32811" y="6767"/>
                    </a:cubicBezTo>
                    <a:cubicBezTo>
                      <a:pt x="32778" y="6457"/>
                      <a:pt x="32561" y="6182"/>
                      <a:pt x="32286" y="6056"/>
                    </a:cubicBezTo>
                    <a:cubicBezTo>
                      <a:pt x="32011" y="5954"/>
                      <a:pt x="32011" y="5644"/>
                      <a:pt x="31932" y="5416"/>
                    </a:cubicBezTo>
                    <a:cubicBezTo>
                      <a:pt x="31759" y="5256"/>
                      <a:pt x="31553" y="5119"/>
                      <a:pt x="31462" y="4888"/>
                    </a:cubicBezTo>
                    <a:cubicBezTo>
                      <a:pt x="31442" y="4842"/>
                      <a:pt x="31409" y="4824"/>
                      <a:pt x="31371" y="4824"/>
                    </a:cubicBezTo>
                    <a:cubicBezTo>
                      <a:pt x="31231" y="4824"/>
                      <a:pt x="31027" y="5081"/>
                      <a:pt x="31198" y="5152"/>
                    </a:cubicBezTo>
                    <a:cubicBezTo>
                      <a:pt x="31531" y="5256"/>
                      <a:pt x="31575" y="5737"/>
                      <a:pt x="31358" y="5965"/>
                    </a:cubicBezTo>
                    <a:cubicBezTo>
                      <a:pt x="31083" y="5874"/>
                      <a:pt x="30888" y="5622"/>
                      <a:pt x="30707" y="5416"/>
                    </a:cubicBezTo>
                    <a:lnTo>
                      <a:pt x="30707" y="5416"/>
                    </a:lnTo>
                    <a:cubicBezTo>
                      <a:pt x="30726" y="5421"/>
                      <a:pt x="30745" y="5423"/>
                      <a:pt x="30763" y="5423"/>
                    </a:cubicBezTo>
                    <a:cubicBezTo>
                      <a:pt x="30968" y="5423"/>
                      <a:pt x="31131" y="5153"/>
                      <a:pt x="30902" y="5039"/>
                    </a:cubicBezTo>
                    <a:cubicBezTo>
                      <a:pt x="30865" y="5001"/>
                      <a:pt x="30833" y="4985"/>
                      <a:pt x="30805" y="4985"/>
                    </a:cubicBezTo>
                    <a:cubicBezTo>
                      <a:pt x="30714" y="4985"/>
                      <a:pt x="30657" y="5143"/>
                      <a:pt x="30613" y="5221"/>
                    </a:cubicBezTo>
                    <a:cubicBezTo>
                      <a:pt x="30606" y="5221"/>
                      <a:pt x="30600" y="5222"/>
                      <a:pt x="30593" y="5222"/>
                    </a:cubicBezTo>
                    <a:cubicBezTo>
                      <a:pt x="30373" y="5222"/>
                      <a:pt x="30291" y="4903"/>
                      <a:pt x="30073" y="4903"/>
                    </a:cubicBezTo>
                    <a:cubicBezTo>
                      <a:pt x="30025" y="4903"/>
                      <a:pt x="29969" y="4918"/>
                      <a:pt x="29905" y="4957"/>
                    </a:cubicBezTo>
                    <a:cubicBezTo>
                      <a:pt x="29734" y="4718"/>
                      <a:pt x="29652" y="4317"/>
                      <a:pt x="29309" y="4295"/>
                    </a:cubicBezTo>
                    <a:cubicBezTo>
                      <a:pt x="29196" y="4031"/>
                      <a:pt x="29677" y="4270"/>
                      <a:pt x="29550" y="3985"/>
                    </a:cubicBezTo>
                    <a:cubicBezTo>
                      <a:pt x="29333" y="3721"/>
                      <a:pt x="29218" y="3265"/>
                      <a:pt x="28828" y="3207"/>
                    </a:cubicBezTo>
                    <a:cubicBezTo>
                      <a:pt x="28567" y="3117"/>
                      <a:pt x="28372" y="2897"/>
                      <a:pt x="28141" y="2760"/>
                    </a:cubicBezTo>
                    <a:cubicBezTo>
                      <a:pt x="28083" y="2781"/>
                      <a:pt x="28031" y="2790"/>
                      <a:pt x="27984" y="2790"/>
                    </a:cubicBezTo>
                    <a:cubicBezTo>
                      <a:pt x="27728" y="2790"/>
                      <a:pt x="27618" y="2518"/>
                      <a:pt x="27386" y="2441"/>
                    </a:cubicBezTo>
                    <a:cubicBezTo>
                      <a:pt x="27304" y="2462"/>
                      <a:pt x="27223" y="2469"/>
                      <a:pt x="27141" y="2469"/>
                    </a:cubicBezTo>
                    <a:cubicBezTo>
                      <a:pt x="26971" y="2469"/>
                      <a:pt x="26801" y="2438"/>
                      <a:pt x="26630" y="2438"/>
                    </a:cubicBezTo>
                    <a:cubicBezTo>
                      <a:pt x="26528" y="2438"/>
                      <a:pt x="26425" y="2449"/>
                      <a:pt x="26323" y="2485"/>
                    </a:cubicBezTo>
                    <a:cubicBezTo>
                      <a:pt x="25738" y="2337"/>
                      <a:pt x="25304" y="1812"/>
                      <a:pt x="24675" y="1754"/>
                    </a:cubicBezTo>
                    <a:cubicBezTo>
                      <a:pt x="24480" y="1960"/>
                      <a:pt x="24469" y="2246"/>
                      <a:pt x="24584" y="2499"/>
                    </a:cubicBezTo>
                    <a:cubicBezTo>
                      <a:pt x="24559" y="2506"/>
                      <a:pt x="24536" y="2509"/>
                      <a:pt x="24513" y="2509"/>
                    </a:cubicBezTo>
                    <a:cubicBezTo>
                      <a:pt x="24312" y="2509"/>
                      <a:pt x="24218" y="2255"/>
                      <a:pt x="24010" y="2235"/>
                    </a:cubicBezTo>
                    <a:cubicBezTo>
                      <a:pt x="23771" y="2188"/>
                      <a:pt x="23771" y="1914"/>
                      <a:pt x="23656" y="1754"/>
                    </a:cubicBezTo>
                    <a:cubicBezTo>
                      <a:pt x="23566" y="1768"/>
                      <a:pt x="23459" y="1819"/>
                      <a:pt x="23362" y="1819"/>
                    </a:cubicBezTo>
                    <a:cubicBezTo>
                      <a:pt x="23300" y="1819"/>
                      <a:pt x="23242" y="1798"/>
                      <a:pt x="23197" y="1730"/>
                    </a:cubicBezTo>
                    <a:cubicBezTo>
                      <a:pt x="22936" y="1422"/>
                      <a:pt x="22524" y="1433"/>
                      <a:pt x="22181" y="1263"/>
                    </a:cubicBezTo>
                    <a:cubicBezTo>
                      <a:pt x="22081" y="1282"/>
                      <a:pt x="22017" y="1411"/>
                      <a:pt x="21913" y="1411"/>
                    </a:cubicBezTo>
                    <a:cubicBezTo>
                      <a:pt x="21896" y="1411"/>
                      <a:pt x="21878" y="1408"/>
                      <a:pt x="21859" y="1400"/>
                    </a:cubicBezTo>
                    <a:cubicBezTo>
                      <a:pt x="21505" y="1274"/>
                      <a:pt x="21093" y="1318"/>
                      <a:pt x="20794" y="1068"/>
                    </a:cubicBezTo>
                    <a:cubicBezTo>
                      <a:pt x="20450" y="862"/>
                      <a:pt x="20063" y="746"/>
                      <a:pt x="19695" y="598"/>
                    </a:cubicBezTo>
                    <a:cubicBezTo>
                      <a:pt x="19517" y="605"/>
                      <a:pt x="19345" y="646"/>
                      <a:pt x="19171" y="646"/>
                    </a:cubicBezTo>
                    <a:cubicBezTo>
                      <a:pt x="19076" y="646"/>
                      <a:pt x="18981" y="634"/>
                      <a:pt x="18885" y="598"/>
                    </a:cubicBezTo>
                    <a:cubicBezTo>
                      <a:pt x="18760" y="945"/>
                      <a:pt x="18433" y="1023"/>
                      <a:pt x="18102" y="1023"/>
                    </a:cubicBezTo>
                    <a:cubicBezTo>
                      <a:pt x="17974" y="1023"/>
                      <a:pt x="17846" y="1011"/>
                      <a:pt x="17728" y="999"/>
                    </a:cubicBezTo>
                    <a:cubicBezTo>
                      <a:pt x="17522" y="724"/>
                      <a:pt x="17305" y="472"/>
                      <a:pt x="17110" y="197"/>
                    </a:cubicBezTo>
                    <a:cubicBezTo>
                      <a:pt x="17074" y="177"/>
                      <a:pt x="17047" y="168"/>
                      <a:pt x="17027" y="168"/>
                    </a:cubicBezTo>
                    <a:cubicBezTo>
                      <a:pt x="16899" y="168"/>
                      <a:pt x="17030" y="509"/>
                      <a:pt x="16914" y="509"/>
                    </a:cubicBezTo>
                    <a:cubicBezTo>
                      <a:pt x="16894" y="509"/>
                      <a:pt x="16865" y="498"/>
                      <a:pt x="16825" y="472"/>
                    </a:cubicBezTo>
                    <a:cubicBezTo>
                      <a:pt x="16594" y="345"/>
                      <a:pt x="16286" y="334"/>
                      <a:pt x="16113" y="117"/>
                    </a:cubicBezTo>
                    <a:cubicBezTo>
                      <a:pt x="16072" y="38"/>
                      <a:pt x="15973" y="1"/>
                      <a:pt x="15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00"/>
            <p:cNvGrpSpPr/>
            <p:nvPr/>
          </p:nvGrpSpPr>
          <p:grpSpPr>
            <a:xfrm>
              <a:off x="4128400" y="1600988"/>
              <a:ext cx="886950" cy="844675"/>
              <a:chOff x="4128400" y="1894038"/>
              <a:chExt cx="886950" cy="844675"/>
            </a:xfrm>
          </p:grpSpPr>
          <p:sp>
            <p:nvSpPr>
              <p:cNvPr id="1543" name="Google Shape;1543;p100"/>
              <p:cNvSpPr/>
              <p:nvPr/>
            </p:nvSpPr>
            <p:spPr>
              <a:xfrm>
                <a:off x="4217325" y="1923625"/>
                <a:ext cx="710400" cy="71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00"/>
              <p:cNvSpPr/>
              <p:nvPr/>
            </p:nvSpPr>
            <p:spPr>
              <a:xfrm>
                <a:off x="4128400" y="1894038"/>
                <a:ext cx="886950" cy="844675"/>
              </a:xfrm>
              <a:custGeom>
                <a:avLst/>
                <a:gdLst/>
                <a:ahLst/>
                <a:cxnLst/>
                <a:rect l="l" t="t" r="r" b="b"/>
                <a:pathLst>
                  <a:path w="35478" h="33787" extrusionOk="0">
                    <a:moveTo>
                      <a:pt x="15876" y="1"/>
                    </a:moveTo>
                    <a:cubicBezTo>
                      <a:pt x="15734" y="1"/>
                      <a:pt x="15600" y="82"/>
                      <a:pt x="15668" y="233"/>
                    </a:cubicBezTo>
                    <a:cubicBezTo>
                      <a:pt x="15761" y="349"/>
                      <a:pt x="16017" y="564"/>
                      <a:pt x="15867" y="564"/>
                    </a:cubicBezTo>
                    <a:cubicBezTo>
                      <a:pt x="15811" y="564"/>
                      <a:pt x="15701" y="535"/>
                      <a:pt x="15506" y="461"/>
                    </a:cubicBezTo>
                    <a:cubicBezTo>
                      <a:pt x="15475" y="451"/>
                      <a:pt x="15446" y="447"/>
                      <a:pt x="15418" y="447"/>
                    </a:cubicBezTo>
                    <a:cubicBezTo>
                      <a:pt x="15180" y="447"/>
                      <a:pt x="15053" y="763"/>
                      <a:pt x="14888" y="906"/>
                    </a:cubicBezTo>
                    <a:cubicBezTo>
                      <a:pt x="14592" y="812"/>
                      <a:pt x="14264" y="683"/>
                      <a:pt x="13951" y="683"/>
                    </a:cubicBezTo>
                    <a:cubicBezTo>
                      <a:pt x="13889" y="683"/>
                      <a:pt x="13828" y="688"/>
                      <a:pt x="13768" y="700"/>
                    </a:cubicBezTo>
                    <a:cubicBezTo>
                      <a:pt x="13682" y="806"/>
                      <a:pt x="13575" y="834"/>
                      <a:pt x="13461" y="834"/>
                    </a:cubicBezTo>
                    <a:cubicBezTo>
                      <a:pt x="13322" y="834"/>
                      <a:pt x="13174" y="792"/>
                      <a:pt x="13038" y="792"/>
                    </a:cubicBezTo>
                    <a:cubicBezTo>
                      <a:pt x="13030" y="792"/>
                      <a:pt x="13021" y="793"/>
                      <a:pt x="13012" y="793"/>
                    </a:cubicBezTo>
                    <a:cubicBezTo>
                      <a:pt x="13007" y="793"/>
                      <a:pt x="13001" y="793"/>
                      <a:pt x="12996" y="793"/>
                    </a:cubicBezTo>
                    <a:cubicBezTo>
                      <a:pt x="12739" y="793"/>
                      <a:pt x="12527" y="998"/>
                      <a:pt x="12279" y="998"/>
                    </a:cubicBezTo>
                    <a:cubicBezTo>
                      <a:pt x="12224" y="998"/>
                      <a:pt x="12168" y="988"/>
                      <a:pt x="12109" y="963"/>
                    </a:cubicBezTo>
                    <a:cubicBezTo>
                      <a:pt x="12047" y="957"/>
                      <a:pt x="11986" y="954"/>
                      <a:pt x="11925" y="954"/>
                    </a:cubicBezTo>
                    <a:cubicBezTo>
                      <a:pt x="11333" y="954"/>
                      <a:pt x="10791" y="1233"/>
                      <a:pt x="10208" y="1296"/>
                    </a:cubicBezTo>
                    <a:cubicBezTo>
                      <a:pt x="10013" y="1433"/>
                      <a:pt x="9752" y="1386"/>
                      <a:pt x="9568" y="1548"/>
                    </a:cubicBezTo>
                    <a:cubicBezTo>
                      <a:pt x="9224" y="1559"/>
                      <a:pt x="9051" y="1903"/>
                      <a:pt x="8708" y="1949"/>
                    </a:cubicBezTo>
                    <a:cubicBezTo>
                      <a:pt x="8285" y="2361"/>
                      <a:pt x="7634" y="2315"/>
                      <a:pt x="7153" y="2611"/>
                    </a:cubicBezTo>
                    <a:cubicBezTo>
                      <a:pt x="6890" y="3048"/>
                      <a:pt x="6351" y="3229"/>
                      <a:pt x="5893" y="3345"/>
                    </a:cubicBezTo>
                    <a:cubicBezTo>
                      <a:pt x="5939" y="3757"/>
                      <a:pt x="5368" y="3584"/>
                      <a:pt x="5321" y="3927"/>
                    </a:cubicBezTo>
                    <a:cubicBezTo>
                      <a:pt x="5195" y="4284"/>
                      <a:pt x="4692" y="4202"/>
                      <a:pt x="4475" y="4501"/>
                    </a:cubicBezTo>
                    <a:cubicBezTo>
                      <a:pt x="4258" y="4902"/>
                      <a:pt x="4017" y="5325"/>
                      <a:pt x="3583" y="5506"/>
                    </a:cubicBezTo>
                    <a:cubicBezTo>
                      <a:pt x="3124" y="5918"/>
                      <a:pt x="2712" y="6435"/>
                      <a:pt x="2542" y="7031"/>
                    </a:cubicBezTo>
                    <a:cubicBezTo>
                      <a:pt x="2047" y="7223"/>
                      <a:pt x="2072" y="7797"/>
                      <a:pt x="1751" y="8140"/>
                    </a:cubicBezTo>
                    <a:cubicBezTo>
                      <a:pt x="1762" y="8437"/>
                      <a:pt x="1317" y="8585"/>
                      <a:pt x="1454" y="8896"/>
                    </a:cubicBezTo>
                    <a:cubicBezTo>
                      <a:pt x="1523" y="9091"/>
                      <a:pt x="1259" y="9170"/>
                      <a:pt x="1168" y="9308"/>
                    </a:cubicBezTo>
                    <a:cubicBezTo>
                      <a:pt x="1306" y="9777"/>
                      <a:pt x="1053" y="10211"/>
                      <a:pt x="767" y="10555"/>
                    </a:cubicBezTo>
                    <a:cubicBezTo>
                      <a:pt x="800" y="10898"/>
                      <a:pt x="468" y="11151"/>
                      <a:pt x="619" y="11494"/>
                    </a:cubicBezTo>
                    <a:cubicBezTo>
                      <a:pt x="641" y="11824"/>
                      <a:pt x="435" y="12123"/>
                      <a:pt x="344" y="12431"/>
                    </a:cubicBezTo>
                    <a:cubicBezTo>
                      <a:pt x="493" y="12752"/>
                      <a:pt x="70" y="13049"/>
                      <a:pt x="276" y="13392"/>
                    </a:cubicBezTo>
                    <a:cubicBezTo>
                      <a:pt x="309" y="13518"/>
                      <a:pt x="446" y="13645"/>
                      <a:pt x="355" y="13782"/>
                    </a:cubicBezTo>
                    <a:cubicBezTo>
                      <a:pt x="240" y="14158"/>
                      <a:pt x="1" y="14595"/>
                      <a:pt x="171" y="14996"/>
                    </a:cubicBezTo>
                    <a:cubicBezTo>
                      <a:pt x="424" y="15477"/>
                      <a:pt x="413" y="16059"/>
                      <a:pt x="240" y="16575"/>
                    </a:cubicBezTo>
                    <a:cubicBezTo>
                      <a:pt x="262" y="16850"/>
                      <a:pt x="526" y="17056"/>
                      <a:pt x="446" y="17375"/>
                    </a:cubicBezTo>
                    <a:cubicBezTo>
                      <a:pt x="594" y="17696"/>
                      <a:pt x="710" y="18028"/>
                      <a:pt x="572" y="18394"/>
                    </a:cubicBezTo>
                    <a:cubicBezTo>
                      <a:pt x="446" y="18679"/>
                      <a:pt x="652" y="18874"/>
                      <a:pt x="789" y="19080"/>
                    </a:cubicBezTo>
                    <a:cubicBezTo>
                      <a:pt x="825" y="19297"/>
                      <a:pt x="847" y="19514"/>
                      <a:pt x="1042" y="19665"/>
                    </a:cubicBezTo>
                    <a:cubicBezTo>
                      <a:pt x="1328" y="19926"/>
                      <a:pt x="1223" y="20396"/>
                      <a:pt x="1545" y="20649"/>
                    </a:cubicBezTo>
                    <a:cubicBezTo>
                      <a:pt x="1704" y="20912"/>
                      <a:pt x="1682" y="21278"/>
                      <a:pt x="1957" y="21484"/>
                    </a:cubicBezTo>
                    <a:cubicBezTo>
                      <a:pt x="2116" y="21931"/>
                      <a:pt x="2300" y="22365"/>
                      <a:pt x="2575" y="22766"/>
                    </a:cubicBezTo>
                    <a:cubicBezTo>
                      <a:pt x="2838" y="22893"/>
                      <a:pt x="3215" y="22972"/>
                      <a:pt x="3160" y="23338"/>
                    </a:cubicBezTo>
                    <a:cubicBezTo>
                      <a:pt x="3684" y="23909"/>
                      <a:pt x="4028" y="24747"/>
                      <a:pt x="4852" y="24953"/>
                    </a:cubicBezTo>
                    <a:cubicBezTo>
                      <a:pt x="4876" y="25145"/>
                      <a:pt x="5000" y="25282"/>
                      <a:pt x="5137" y="25420"/>
                    </a:cubicBezTo>
                    <a:cubicBezTo>
                      <a:pt x="5047" y="25444"/>
                      <a:pt x="4989" y="25488"/>
                      <a:pt x="4956" y="25582"/>
                    </a:cubicBezTo>
                    <a:cubicBezTo>
                      <a:pt x="4962" y="25582"/>
                      <a:pt x="4967" y="25581"/>
                      <a:pt x="4973" y="25581"/>
                    </a:cubicBezTo>
                    <a:cubicBezTo>
                      <a:pt x="5294" y="25581"/>
                      <a:pt x="5450" y="25894"/>
                      <a:pt x="5574" y="26153"/>
                    </a:cubicBezTo>
                    <a:cubicBezTo>
                      <a:pt x="5711" y="26428"/>
                      <a:pt x="6156" y="26474"/>
                      <a:pt x="6134" y="26818"/>
                    </a:cubicBezTo>
                    <a:cubicBezTo>
                      <a:pt x="6203" y="26793"/>
                      <a:pt x="6283" y="26771"/>
                      <a:pt x="6362" y="26749"/>
                    </a:cubicBezTo>
                    <a:lnTo>
                      <a:pt x="6362" y="26749"/>
                    </a:lnTo>
                    <a:cubicBezTo>
                      <a:pt x="6373" y="27081"/>
                      <a:pt x="6294" y="27493"/>
                      <a:pt x="6706" y="27573"/>
                    </a:cubicBezTo>
                    <a:cubicBezTo>
                      <a:pt x="6842" y="27496"/>
                      <a:pt x="6932" y="27465"/>
                      <a:pt x="6991" y="27465"/>
                    </a:cubicBezTo>
                    <a:cubicBezTo>
                      <a:pt x="7219" y="27465"/>
                      <a:pt x="6985" y="27929"/>
                      <a:pt x="7248" y="27929"/>
                    </a:cubicBezTo>
                    <a:cubicBezTo>
                      <a:pt x="7258" y="27929"/>
                      <a:pt x="7269" y="27929"/>
                      <a:pt x="7280" y="27927"/>
                    </a:cubicBezTo>
                    <a:cubicBezTo>
                      <a:pt x="7530" y="27996"/>
                      <a:pt x="7428" y="28397"/>
                      <a:pt x="7667" y="28523"/>
                    </a:cubicBezTo>
                    <a:cubicBezTo>
                      <a:pt x="7804" y="28809"/>
                      <a:pt x="8274" y="28661"/>
                      <a:pt x="8343" y="28990"/>
                    </a:cubicBezTo>
                    <a:cubicBezTo>
                      <a:pt x="8458" y="29334"/>
                      <a:pt x="8491" y="29724"/>
                      <a:pt x="8766" y="29987"/>
                    </a:cubicBezTo>
                    <a:cubicBezTo>
                      <a:pt x="9087" y="30158"/>
                      <a:pt x="8939" y="30583"/>
                      <a:pt x="9202" y="30789"/>
                    </a:cubicBezTo>
                    <a:cubicBezTo>
                      <a:pt x="9265" y="30817"/>
                      <a:pt x="9342" y="30871"/>
                      <a:pt x="9405" y="30871"/>
                    </a:cubicBezTo>
                    <a:cubicBezTo>
                      <a:pt x="9443" y="30871"/>
                      <a:pt x="9477" y="30850"/>
                      <a:pt x="9499" y="30789"/>
                    </a:cubicBezTo>
                    <a:cubicBezTo>
                      <a:pt x="9842" y="30331"/>
                      <a:pt x="9246" y="30446"/>
                      <a:pt x="9257" y="30147"/>
                    </a:cubicBezTo>
                    <a:cubicBezTo>
                      <a:pt x="9235" y="29987"/>
                      <a:pt x="9098" y="29770"/>
                      <a:pt x="9282" y="29666"/>
                    </a:cubicBezTo>
                    <a:cubicBezTo>
                      <a:pt x="9312" y="29655"/>
                      <a:pt x="9340" y="29651"/>
                      <a:pt x="9366" y="29651"/>
                    </a:cubicBezTo>
                    <a:cubicBezTo>
                      <a:pt x="9563" y="29651"/>
                      <a:pt x="9682" y="29916"/>
                      <a:pt x="9853" y="29976"/>
                    </a:cubicBezTo>
                    <a:cubicBezTo>
                      <a:pt x="10197" y="29998"/>
                      <a:pt x="10070" y="30226"/>
                      <a:pt x="10037" y="30388"/>
                    </a:cubicBezTo>
                    <a:cubicBezTo>
                      <a:pt x="10117" y="30515"/>
                      <a:pt x="10287" y="30468"/>
                      <a:pt x="10414" y="30501"/>
                    </a:cubicBezTo>
                    <a:cubicBezTo>
                      <a:pt x="10724" y="30732"/>
                      <a:pt x="11249" y="30811"/>
                      <a:pt x="11274" y="31281"/>
                    </a:cubicBezTo>
                    <a:cubicBezTo>
                      <a:pt x="11279" y="31281"/>
                      <a:pt x="11285" y="31281"/>
                      <a:pt x="11291" y="31281"/>
                    </a:cubicBezTo>
                    <a:cubicBezTo>
                      <a:pt x="11727" y="31281"/>
                      <a:pt x="12067" y="31694"/>
                      <a:pt x="12499" y="31795"/>
                    </a:cubicBezTo>
                    <a:cubicBezTo>
                      <a:pt x="12806" y="31841"/>
                      <a:pt x="12979" y="32149"/>
                      <a:pt x="13298" y="32163"/>
                    </a:cubicBezTo>
                    <a:cubicBezTo>
                      <a:pt x="13623" y="32520"/>
                      <a:pt x="14090" y="32756"/>
                      <a:pt x="14580" y="32756"/>
                    </a:cubicBezTo>
                    <a:cubicBezTo>
                      <a:pt x="14591" y="32756"/>
                      <a:pt x="14602" y="32756"/>
                      <a:pt x="14614" y="32756"/>
                    </a:cubicBezTo>
                    <a:cubicBezTo>
                      <a:pt x="14765" y="32893"/>
                      <a:pt x="14982" y="32860"/>
                      <a:pt x="15141" y="32962"/>
                    </a:cubicBezTo>
                    <a:cubicBezTo>
                      <a:pt x="15289" y="33031"/>
                      <a:pt x="15369" y="33215"/>
                      <a:pt x="15553" y="33215"/>
                    </a:cubicBezTo>
                    <a:cubicBezTo>
                      <a:pt x="15795" y="33226"/>
                      <a:pt x="15976" y="33443"/>
                      <a:pt x="16207" y="33454"/>
                    </a:cubicBezTo>
                    <a:cubicBezTo>
                      <a:pt x="16308" y="33305"/>
                      <a:pt x="16399" y="33146"/>
                      <a:pt x="16492" y="32987"/>
                    </a:cubicBezTo>
                    <a:cubicBezTo>
                      <a:pt x="16627" y="32964"/>
                      <a:pt x="16761" y="32951"/>
                      <a:pt x="16898" y="32951"/>
                    </a:cubicBezTo>
                    <a:cubicBezTo>
                      <a:pt x="16971" y="32951"/>
                      <a:pt x="17046" y="32954"/>
                      <a:pt x="17121" y="32962"/>
                    </a:cubicBezTo>
                    <a:cubicBezTo>
                      <a:pt x="17154" y="33099"/>
                      <a:pt x="17086" y="33283"/>
                      <a:pt x="17248" y="33352"/>
                    </a:cubicBezTo>
                    <a:cubicBezTo>
                      <a:pt x="17624" y="33695"/>
                      <a:pt x="18209" y="33511"/>
                      <a:pt x="18632" y="33786"/>
                    </a:cubicBezTo>
                    <a:cubicBezTo>
                      <a:pt x="18790" y="33767"/>
                      <a:pt x="18951" y="33762"/>
                      <a:pt x="19113" y="33762"/>
                    </a:cubicBezTo>
                    <a:cubicBezTo>
                      <a:pt x="19265" y="33762"/>
                      <a:pt x="19418" y="33766"/>
                      <a:pt x="19571" y="33766"/>
                    </a:cubicBezTo>
                    <a:cubicBezTo>
                      <a:pt x="19632" y="33766"/>
                      <a:pt x="19692" y="33766"/>
                      <a:pt x="19753" y="33764"/>
                    </a:cubicBezTo>
                    <a:cubicBezTo>
                      <a:pt x="20016" y="33543"/>
                      <a:pt x="20326" y="33513"/>
                      <a:pt x="20645" y="33513"/>
                    </a:cubicBezTo>
                    <a:cubicBezTo>
                      <a:pt x="20768" y="33513"/>
                      <a:pt x="20892" y="33517"/>
                      <a:pt x="21015" y="33517"/>
                    </a:cubicBezTo>
                    <a:cubicBezTo>
                      <a:pt x="21185" y="33517"/>
                      <a:pt x="21354" y="33509"/>
                      <a:pt x="21516" y="33467"/>
                    </a:cubicBezTo>
                    <a:cubicBezTo>
                      <a:pt x="21644" y="33520"/>
                      <a:pt x="21772" y="33539"/>
                      <a:pt x="21900" y="33539"/>
                    </a:cubicBezTo>
                    <a:cubicBezTo>
                      <a:pt x="22242" y="33539"/>
                      <a:pt x="22583" y="33400"/>
                      <a:pt x="22922" y="33374"/>
                    </a:cubicBezTo>
                    <a:cubicBezTo>
                      <a:pt x="22985" y="33404"/>
                      <a:pt x="23041" y="33416"/>
                      <a:pt x="23093" y="33416"/>
                    </a:cubicBezTo>
                    <a:cubicBezTo>
                      <a:pt x="23342" y="33416"/>
                      <a:pt x="23489" y="33135"/>
                      <a:pt x="23748" y="33135"/>
                    </a:cubicBezTo>
                    <a:cubicBezTo>
                      <a:pt x="23752" y="33135"/>
                      <a:pt x="23756" y="33135"/>
                      <a:pt x="23760" y="33135"/>
                    </a:cubicBezTo>
                    <a:cubicBezTo>
                      <a:pt x="23801" y="33139"/>
                      <a:pt x="23841" y="33141"/>
                      <a:pt x="23881" y="33141"/>
                    </a:cubicBezTo>
                    <a:cubicBezTo>
                      <a:pt x="24444" y="33141"/>
                      <a:pt x="24915" y="32776"/>
                      <a:pt x="25408" y="32550"/>
                    </a:cubicBezTo>
                    <a:cubicBezTo>
                      <a:pt x="25990" y="32058"/>
                      <a:pt x="26872" y="32069"/>
                      <a:pt x="27375" y="31462"/>
                    </a:cubicBezTo>
                    <a:cubicBezTo>
                      <a:pt x="27393" y="31465"/>
                      <a:pt x="27411" y="31467"/>
                      <a:pt x="27429" y="31467"/>
                    </a:cubicBezTo>
                    <a:cubicBezTo>
                      <a:pt x="27702" y="31467"/>
                      <a:pt x="27840" y="31142"/>
                      <a:pt x="28119" y="31108"/>
                    </a:cubicBezTo>
                    <a:cubicBezTo>
                      <a:pt x="28484" y="30949"/>
                      <a:pt x="29001" y="30960"/>
                      <a:pt x="29218" y="30570"/>
                    </a:cubicBezTo>
                    <a:cubicBezTo>
                      <a:pt x="29435" y="30262"/>
                      <a:pt x="29836" y="30204"/>
                      <a:pt x="30064" y="29919"/>
                    </a:cubicBezTo>
                    <a:cubicBezTo>
                      <a:pt x="30512" y="29496"/>
                      <a:pt x="31198" y="29358"/>
                      <a:pt x="31575" y="28853"/>
                    </a:cubicBezTo>
                    <a:cubicBezTo>
                      <a:pt x="31838" y="28705"/>
                      <a:pt x="32022" y="28488"/>
                      <a:pt x="32239" y="28293"/>
                    </a:cubicBezTo>
                    <a:cubicBezTo>
                      <a:pt x="32572" y="27389"/>
                      <a:pt x="33670" y="26908"/>
                      <a:pt x="33717" y="25867"/>
                    </a:cubicBezTo>
                    <a:cubicBezTo>
                      <a:pt x="33887" y="25741"/>
                      <a:pt x="34025" y="25582"/>
                      <a:pt x="34151" y="25409"/>
                    </a:cubicBezTo>
                    <a:cubicBezTo>
                      <a:pt x="34151" y="25329"/>
                      <a:pt x="34093" y="25227"/>
                      <a:pt x="34173" y="25170"/>
                    </a:cubicBezTo>
                    <a:cubicBezTo>
                      <a:pt x="34483" y="24780"/>
                      <a:pt x="34437" y="24252"/>
                      <a:pt x="34552" y="23796"/>
                    </a:cubicBezTo>
                    <a:cubicBezTo>
                      <a:pt x="34621" y="23590"/>
                      <a:pt x="34827" y="23464"/>
                      <a:pt x="34906" y="23258"/>
                    </a:cubicBezTo>
                    <a:cubicBezTo>
                      <a:pt x="34827" y="22330"/>
                      <a:pt x="34917" y="21393"/>
                      <a:pt x="35008" y="20465"/>
                    </a:cubicBezTo>
                    <a:cubicBezTo>
                      <a:pt x="34722" y="20031"/>
                      <a:pt x="34871" y="19503"/>
                      <a:pt x="34722" y="19023"/>
                    </a:cubicBezTo>
                    <a:cubicBezTo>
                      <a:pt x="34791" y="18578"/>
                      <a:pt x="34665" y="18155"/>
                      <a:pt x="34541" y="17729"/>
                    </a:cubicBezTo>
                    <a:cubicBezTo>
                      <a:pt x="34678" y="17306"/>
                      <a:pt x="34585" y="16814"/>
                      <a:pt x="34310" y="16460"/>
                    </a:cubicBezTo>
                    <a:cubicBezTo>
                      <a:pt x="34071" y="16185"/>
                      <a:pt x="34277" y="15784"/>
                      <a:pt x="34104" y="15499"/>
                    </a:cubicBezTo>
                    <a:cubicBezTo>
                      <a:pt x="33909" y="15177"/>
                      <a:pt x="34060" y="14776"/>
                      <a:pt x="34036" y="14433"/>
                    </a:cubicBezTo>
                    <a:cubicBezTo>
                      <a:pt x="34117" y="14375"/>
                      <a:pt x="34200" y="14354"/>
                      <a:pt x="34286" y="14354"/>
                    </a:cubicBezTo>
                    <a:cubicBezTo>
                      <a:pt x="34382" y="14354"/>
                      <a:pt x="34482" y="14380"/>
                      <a:pt x="34585" y="14411"/>
                    </a:cubicBezTo>
                    <a:cubicBezTo>
                      <a:pt x="34665" y="14136"/>
                      <a:pt x="34997" y="14079"/>
                      <a:pt x="35066" y="13815"/>
                    </a:cubicBezTo>
                    <a:cubicBezTo>
                      <a:pt x="35134" y="13507"/>
                      <a:pt x="35478" y="13312"/>
                      <a:pt x="35340" y="12947"/>
                    </a:cubicBezTo>
                    <a:cubicBezTo>
                      <a:pt x="35239" y="12878"/>
                      <a:pt x="35123" y="12821"/>
                      <a:pt x="35022" y="12752"/>
                    </a:cubicBezTo>
                    <a:cubicBezTo>
                      <a:pt x="35066" y="12455"/>
                      <a:pt x="35170" y="12065"/>
                      <a:pt x="34964" y="11824"/>
                    </a:cubicBezTo>
                    <a:cubicBezTo>
                      <a:pt x="35022" y="11631"/>
                      <a:pt x="35170" y="11469"/>
                      <a:pt x="35250" y="11274"/>
                    </a:cubicBezTo>
                    <a:cubicBezTo>
                      <a:pt x="35134" y="11093"/>
                      <a:pt x="35250" y="10898"/>
                      <a:pt x="35272" y="10703"/>
                    </a:cubicBezTo>
                    <a:cubicBezTo>
                      <a:pt x="35159" y="10692"/>
                      <a:pt x="35055" y="10692"/>
                      <a:pt x="34939" y="10681"/>
                    </a:cubicBezTo>
                    <a:cubicBezTo>
                      <a:pt x="35145" y="10233"/>
                      <a:pt x="34483" y="10165"/>
                      <a:pt x="34665" y="9720"/>
                    </a:cubicBezTo>
                    <a:cubicBezTo>
                      <a:pt x="34467" y="9568"/>
                      <a:pt x="34315" y="9315"/>
                      <a:pt x="34056" y="9315"/>
                    </a:cubicBezTo>
                    <a:cubicBezTo>
                      <a:pt x="34001" y="9315"/>
                      <a:pt x="33942" y="9326"/>
                      <a:pt x="33876" y="9352"/>
                    </a:cubicBezTo>
                    <a:cubicBezTo>
                      <a:pt x="33865" y="9159"/>
                      <a:pt x="33797" y="8975"/>
                      <a:pt x="33703" y="8791"/>
                    </a:cubicBezTo>
                    <a:cubicBezTo>
                      <a:pt x="33786" y="8723"/>
                      <a:pt x="33978" y="8723"/>
                      <a:pt x="33923" y="8563"/>
                    </a:cubicBezTo>
                    <a:cubicBezTo>
                      <a:pt x="33761" y="8517"/>
                      <a:pt x="33602" y="8368"/>
                      <a:pt x="33659" y="8184"/>
                    </a:cubicBezTo>
                    <a:cubicBezTo>
                      <a:pt x="33797" y="7841"/>
                      <a:pt x="33349" y="7602"/>
                      <a:pt x="33497" y="7237"/>
                    </a:cubicBezTo>
                    <a:cubicBezTo>
                      <a:pt x="33338" y="6984"/>
                      <a:pt x="32984" y="7006"/>
                      <a:pt x="32811" y="6767"/>
                    </a:cubicBezTo>
                    <a:cubicBezTo>
                      <a:pt x="32778" y="6457"/>
                      <a:pt x="32561" y="6182"/>
                      <a:pt x="32286" y="6056"/>
                    </a:cubicBezTo>
                    <a:cubicBezTo>
                      <a:pt x="32011" y="5954"/>
                      <a:pt x="32011" y="5644"/>
                      <a:pt x="31932" y="5416"/>
                    </a:cubicBezTo>
                    <a:cubicBezTo>
                      <a:pt x="31759" y="5256"/>
                      <a:pt x="31553" y="5119"/>
                      <a:pt x="31462" y="4888"/>
                    </a:cubicBezTo>
                    <a:cubicBezTo>
                      <a:pt x="31442" y="4842"/>
                      <a:pt x="31409" y="4824"/>
                      <a:pt x="31371" y="4824"/>
                    </a:cubicBezTo>
                    <a:cubicBezTo>
                      <a:pt x="31231" y="4824"/>
                      <a:pt x="31027" y="5081"/>
                      <a:pt x="31198" y="5152"/>
                    </a:cubicBezTo>
                    <a:cubicBezTo>
                      <a:pt x="31531" y="5256"/>
                      <a:pt x="31575" y="5737"/>
                      <a:pt x="31358" y="5965"/>
                    </a:cubicBezTo>
                    <a:cubicBezTo>
                      <a:pt x="31083" y="5874"/>
                      <a:pt x="30888" y="5622"/>
                      <a:pt x="30707" y="5416"/>
                    </a:cubicBezTo>
                    <a:lnTo>
                      <a:pt x="30707" y="5416"/>
                    </a:lnTo>
                    <a:cubicBezTo>
                      <a:pt x="30726" y="5421"/>
                      <a:pt x="30745" y="5423"/>
                      <a:pt x="30763" y="5423"/>
                    </a:cubicBezTo>
                    <a:cubicBezTo>
                      <a:pt x="30968" y="5423"/>
                      <a:pt x="31131" y="5153"/>
                      <a:pt x="30902" y="5039"/>
                    </a:cubicBezTo>
                    <a:cubicBezTo>
                      <a:pt x="30865" y="5001"/>
                      <a:pt x="30833" y="4985"/>
                      <a:pt x="30805" y="4985"/>
                    </a:cubicBezTo>
                    <a:cubicBezTo>
                      <a:pt x="30714" y="4985"/>
                      <a:pt x="30657" y="5143"/>
                      <a:pt x="30613" y="5221"/>
                    </a:cubicBezTo>
                    <a:cubicBezTo>
                      <a:pt x="30606" y="5221"/>
                      <a:pt x="30600" y="5222"/>
                      <a:pt x="30593" y="5222"/>
                    </a:cubicBezTo>
                    <a:cubicBezTo>
                      <a:pt x="30373" y="5222"/>
                      <a:pt x="30291" y="4903"/>
                      <a:pt x="30073" y="4903"/>
                    </a:cubicBezTo>
                    <a:cubicBezTo>
                      <a:pt x="30025" y="4903"/>
                      <a:pt x="29969" y="4918"/>
                      <a:pt x="29905" y="4957"/>
                    </a:cubicBezTo>
                    <a:cubicBezTo>
                      <a:pt x="29734" y="4718"/>
                      <a:pt x="29652" y="4317"/>
                      <a:pt x="29309" y="4295"/>
                    </a:cubicBezTo>
                    <a:cubicBezTo>
                      <a:pt x="29196" y="4031"/>
                      <a:pt x="29677" y="4270"/>
                      <a:pt x="29550" y="3985"/>
                    </a:cubicBezTo>
                    <a:cubicBezTo>
                      <a:pt x="29333" y="3721"/>
                      <a:pt x="29218" y="3265"/>
                      <a:pt x="28828" y="3207"/>
                    </a:cubicBezTo>
                    <a:cubicBezTo>
                      <a:pt x="28567" y="3117"/>
                      <a:pt x="28372" y="2897"/>
                      <a:pt x="28141" y="2760"/>
                    </a:cubicBezTo>
                    <a:cubicBezTo>
                      <a:pt x="28083" y="2781"/>
                      <a:pt x="28031" y="2790"/>
                      <a:pt x="27984" y="2790"/>
                    </a:cubicBezTo>
                    <a:cubicBezTo>
                      <a:pt x="27728" y="2790"/>
                      <a:pt x="27618" y="2518"/>
                      <a:pt x="27386" y="2441"/>
                    </a:cubicBezTo>
                    <a:cubicBezTo>
                      <a:pt x="27304" y="2462"/>
                      <a:pt x="27223" y="2469"/>
                      <a:pt x="27141" y="2469"/>
                    </a:cubicBezTo>
                    <a:cubicBezTo>
                      <a:pt x="26971" y="2469"/>
                      <a:pt x="26801" y="2438"/>
                      <a:pt x="26630" y="2438"/>
                    </a:cubicBezTo>
                    <a:cubicBezTo>
                      <a:pt x="26528" y="2438"/>
                      <a:pt x="26425" y="2449"/>
                      <a:pt x="26323" y="2485"/>
                    </a:cubicBezTo>
                    <a:cubicBezTo>
                      <a:pt x="25738" y="2337"/>
                      <a:pt x="25304" y="1812"/>
                      <a:pt x="24675" y="1754"/>
                    </a:cubicBezTo>
                    <a:cubicBezTo>
                      <a:pt x="24480" y="1960"/>
                      <a:pt x="24469" y="2246"/>
                      <a:pt x="24584" y="2499"/>
                    </a:cubicBezTo>
                    <a:cubicBezTo>
                      <a:pt x="24559" y="2506"/>
                      <a:pt x="24536" y="2509"/>
                      <a:pt x="24513" y="2509"/>
                    </a:cubicBezTo>
                    <a:cubicBezTo>
                      <a:pt x="24312" y="2509"/>
                      <a:pt x="24218" y="2255"/>
                      <a:pt x="24010" y="2235"/>
                    </a:cubicBezTo>
                    <a:cubicBezTo>
                      <a:pt x="23771" y="2188"/>
                      <a:pt x="23771" y="1914"/>
                      <a:pt x="23656" y="1754"/>
                    </a:cubicBezTo>
                    <a:cubicBezTo>
                      <a:pt x="23566" y="1768"/>
                      <a:pt x="23459" y="1819"/>
                      <a:pt x="23362" y="1819"/>
                    </a:cubicBezTo>
                    <a:cubicBezTo>
                      <a:pt x="23300" y="1819"/>
                      <a:pt x="23242" y="1798"/>
                      <a:pt x="23197" y="1730"/>
                    </a:cubicBezTo>
                    <a:cubicBezTo>
                      <a:pt x="22936" y="1422"/>
                      <a:pt x="22524" y="1433"/>
                      <a:pt x="22181" y="1263"/>
                    </a:cubicBezTo>
                    <a:cubicBezTo>
                      <a:pt x="22081" y="1282"/>
                      <a:pt x="22017" y="1411"/>
                      <a:pt x="21913" y="1411"/>
                    </a:cubicBezTo>
                    <a:cubicBezTo>
                      <a:pt x="21896" y="1411"/>
                      <a:pt x="21878" y="1408"/>
                      <a:pt x="21859" y="1400"/>
                    </a:cubicBezTo>
                    <a:cubicBezTo>
                      <a:pt x="21505" y="1274"/>
                      <a:pt x="21093" y="1318"/>
                      <a:pt x="20794" y="1068"/>
                    </a:cubicBezTo>
                    <a:cubicBezTo>
                      <a:pt x="20450" y="862"/>
                      <a:pt x="20063" y="746"/>
                      <a:pt x="19695" y="598"/>
                    </a:cubicBezTo>
                    <a:cubicBezTo>
                      <a:pt x="19517" y="605"/>
                      <a:pt x="19345" y="646"/>
                      <a:pt x="19171" y="646"/>
                    </a:cubicBezTo>
                    <a:cubicBezTo>
                      <a:pt x="19076" y="646"/>
                      <a:pt x="18981" y="634"/>
                      <a:pt x="18885" y="598"/>
                    </a:cubicBezTo>
                    <a:cubicBezTo>
                      <a:pt x="18760" y="945"/>
                      <a:pt x="18433" y="1023"/>
                      <a:pt x="18102" y="1023"/>
                    </a:cubicBezTo>
                    <a:cubicBezTo>
                      <a:pt x="17974" y="1023"/>
                      <a:pt x="17846" y="1011"/>
                      <a:pt x="17728" y="999"/>
                    </a:cubicBezTo>
                    <a:cubicBezTo>
                      <a:pt x="17522" y="724"/>
                      <a:pt x="17305" y="472"/>
                      <a:pt x="17110" y="197"/>
                    </a:cubicBezTo>
                    <a:cubicBezTo>
                      <a:pt x="17074" y="177"/>
                      <a:pt x="17047" y="168"/>
                      <a:pt x="17027" y="168"/>
                    </a:cubicBezTo>
                    <a:cubicBezTo>
                      <a:pt x="16899" y="168"/>
                      <a:pt x="17030" y="509"/>
                      <a:pt x="16914" y="509"/>
                    </a:cubicBezTo>
                    <a:cubicBezTo>
                      <a:pt x="16894" y="509"/>
                      <a:pt x="16865" y="498"/>
                      <a:pt x="16825" y="472"/>
                    </a:cubicBezTo>
                    <a:cubicBezTo>
                      <a:pt x="16594" y="345"/>
                      <a:pt x="16286" y="334"/>
                      <a:pt x="16113" y="117"/>
                    </a:cubicBezTo>
                    <a:cubicBezTo>
                      <a:pt x="16072" y="38"/>
                      <a:pt x="15973" y="1"/>
                      <a:pt x="15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45" name="Google Shape;1545;p100"/>
          <p:cNvPicPr preferRelativeResize="0"/>
          <p:nvPr/>
        </p:nvPicPr>
        <p:blipFill>
          <a:blip r:embed="rId4">
            <a:alphaModFix/>
          </a:blip>
          <a:stretch>
            <a:fillRect/>
          </a:stretch>
        </p:blipFill>
        <p:spPr>
          <a:xfrm rot="1441834" flipH="1">
            <a:off x="7341934" y="-2173924"/>
            <a:ext cx="3214686" cy="5143498"/>
          </a:xfrm>
          <a:prstGeom prst="rect">
            <a:avLst/>
          </a:prstGeom>
          <a:noFill/>
          <a:ln>
            <a:noFill/>
          </a:ln>
        </p:spPr>
      </p:pic>
      <p:sp>
        <p:nvSpPr>
          <p:cNvPr id="1546" name="Google Shape;1546;p100"/>
          <p:cNvSpPr/>
          <p:nvPr/>
        </p:nvSpPr>
        <p:spPr>
          <a:xfrm rot="2700000">
            <a:off x="4662375" y="710458"/>
            <a:ext cx="3715757" cy="3778067"/>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00"/>
          <p:cNvSpPr txBox="1">
            <a:spLocks noGrp="1"/>
          </p:cNvSpPr>
          <p:nvPr>
            <p:ph type="title"/>
          </p:nvPr>
        </p:nvSpPr>
        <p:spPr>
          <a:xfrm>
            <a:off x="4865725" y="1288650"/>
            <a:ext cx="3142800" cy="255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 You &amp; Have A Great Day!</a:t>
            </a:r>
            <a:br>
              <a:rPr lang="en" dirty="0"/>
            </a:br>
            <a:r>
              <a:rPr lang="en-US" sz="1800" dirty="0"/>
              <a:t>F</a:t>
            </a:r>
            <a:r>
              <a:rPr lang="en" sz="1800" dirty="0"/>
              <a:t>or queries and questions: akram@cosmas.com.sg</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8"/>
                                        </p:tgtEl>
                                        <p:attrNameLst>
                                          <p:attrName>style.visibility</p:attrName>
                                        </p:attrNameLst>
                                      </p:cBhvr>
                                      <p:to>
                                        <p:strVal val="visible"/>
                                      </p:to>
                                    </p:set>
                                    <p:anim calcmode="lin" valueType="num">
                                      <p:cBhvr additive="base">
                                        <p:cTn id="7" dur="1000"/>
                                        <p:tgtEl>
                                          <p:spTgt spid="153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545"/>
                                        </p:tgtEl>
                                        <p:attrNameLst>
                                          <p:attrName>style.visibility</p:attrName>
                                        </p:attrNameLst>
                                      </p:cBhvr>
                                      <p:to>
                                        <p:strVal val="visible"/>
                                      </p:to>
                                    </p:set>
                                    <p:animEffect transition="in" filter="fade">
                                      <p:cBhvr>
                                        <p:cTn id="10" dur="1000"/>
                                        <p:tgtEl>
                                          <p:spTgt spid="1545"/>
                                        </p:tgtEl>
                                      </p:cBhvr>
                                    </p:animEffect>
                                  </p:childTnLst>
                                </p:cTn>
                              </p:par>
                              <p:par>
                                <p:cTn id="11" presetID="10" presetClass="entr" presetSubtype="0" fill="hold" nodeType="withEffect">
                                  <p:stCondLst>
                                    <p:cond delay="0"/>
                                  </p:stCondLst>
                                  <p:childTnLst>
                                    <p:set>
                                      <p:cBhvr>
                                        <p:cTn id="12" dur="1" fill="hold">
                                          <p:stCondLst>
                                            <p:cond delay="0"/>
                                          </p:stCondLst>
                                        </p:cTn>
                                        <p:tgtEl>
                                          <p:spTgt spid="1546"/>
                                        </p:tgtEl>
                                        <p:attrNameLst>
                                          <p:attrName>style.visibility</p:attrName>
                                        </p:attrNameLst>
                                      </p:cBhvr>
                                      <p:to>
                                        <p:strVal val="visible"/>
                                      </p:to>
                                    </p:set>
                                    <p:animEffect transition="in" filter="fade">
                                      <p:cBhvr>
                                        <p:cTn id="13" dur="1000"/>
                                        <p:tgtEl>
                                          <p:spTgt spid="1546"/>
                                        </p:tgtEl>
                                      </p:cBhvr>
                                    </p:animEffect>
                                  </p:childTnLst>
                                </p:cTn>
                              </p:par>
                              <p:par>
                                <p:cTn id="14" presetID="10" presetClass="entr" presetSubtype="0" fill="hold" nodeType="withEffect">
                                  <p:stCondLst>
                                    <p:cond delay="0"/>
                                  </p:stCondLst>
                                  <p:childTnLst>
                                    <p:set>
                                      <p:cBhvr>
                                        <p:cTn id="15" dur="1" fill="hold">
                                          <p:stCondLst>
                                            <p:cond delay="0"/>
                                          </p:stCondLst>
                                        </p:cTn>
                                        <p:tgtEl>
                                          <p:spTgt spid="1547"/>
                                        </p:tgtEl>
                                        <p:attrNameLst>
                                          <p:attrName>style.visibility</p:attrName>
                                        </p:attrNameLst>
                                      </p:cBhvr>
                                      <p:to>
                                        <p:strVal val="visible"/>
                                      </p:to>
                                    </p:set>
                                    <p:animEffect transition="in" filter="fade">
                                      <p:cBhvr>
                                        <p:cTn id="16" dur="1000"/>
                                        <p:tgtEl>
                                          <p:spTgt spid="1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C061C-7D1B-8E6F-AEF4-68C752BB39EC}"/>
              </a:ext>
            </a:extLst>
          </p:cNvPr>
          <p:cNvSpPr>
            <a:spLocks noGrp="1"/>
          </p:cNvSpPr>
          <p:nvPr>
            <p:ph type="title" idx="2"/>
          </p:nvPr>
        </p:nvSpPr>
        <p:spPr>
          <a:xfrm>
            <a:off x="1349829" y="994229"/>
            <a:ext cx="6981371" cy="239485"/>
          </a:xfrm>
        </p:spPr>
        <p:txBody>
          <a:bodyPr/>
          <a:lstStyle/>
          <a:p>
            <a:br>
              <a:rPr lang="en-US" dirty="0"/>
            </a:br>
            <a:endParaRPr lang="en-SG" dirty="0"/>
          </a:p>
        </p:txBody>
      </p:sp>
      <p:pic>
        <p:nvPicPr>
          <p:cNvPr id="13" name="5FC05EBD-5496-4C6D-A897-0B08D96D103D">
            <a:extLst>
              <a:ext uri="{FF2B5EF4-FFF2-40B4-BE49-F238E27FC236}">
                <a16:creationId xmlns:a16="http://schemas.microsoft.com/office/drawing/2014/main" id="{D7457642-C46D-F344-9904-C98CC6092F5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53886" y="317682"/>
            <a:ext cx="6175828" cy="1353094"/>
          </a:xfrm>
          <a:prstGeom prst="rect">
            <a:avLst/>
          </a:prstGeom>
          <a:noFill/>
          <a:ln>
            <a:noFill/>
          </a:ln>
        </p:spPr>
      </p:pic>
      <p:pic>
        <p:nvPicPr>
          <p:cNvPr id="14" name="Picture 13">
            <a:extLst>
              <a:ext uri="{FF2B5EF4-FFF2-40B4-BE49-F238E27FC236}">
                <a16:creationId xmlns:a16="http://schemas.microsoft.com/office/drawing/2014/main" id="{3D4B368A-9E2F-B93A-17BE-422FA9882A3D}"/>
              </a:ext>
            </a:extLst>
          </p:cNvPr>
          <p:cNvPicPr>
            <a:picLocks noChangeAspect="1"/>
          </p:cNvPicPr>
          <p:nvPr/>
        </p:nvPicPr>
        <p:blipFill>
          <a:blip r:embed="rId4"/>
          <a:stretch>
            <a:fillRect/>
          </a:stretch>
        </p:blipFill>
        <p:spPr>
          <a:xfrm>
            <a:off x="3527289" y="1911894"/>
            <a:ext cx="2177459" cy="3229431"/>
          </a:xfrm>
          <a:prstGeom prst="rect">
            <a:avLst/>
          </a:prstGeom>
        </p:spPr>
      </p:pic>
      <p:pic>
        <p:nvPicPr>
          <p:cNvPr id="16" name="Picture 15" descr="A person in a suit with his arms crossed&#10;&#10;Description automatically generated">
            <a:extLst>
              <a:ext uri="{FF2B5EF4-FFF2-40B4-BE49-F238E27FC236}">
                <a16:creationId xmlns:a16="http://schemas.microsoft.com/office/drawing/2014/main" id="{0CAD65E4-BC6E-CA44-8E11-E389BAD97094}"/>
              </a:ext>
            </a:extLst>
          </p:cNvPr>
          <p:cNvPicPr>
            <a:picLocks noChangeAspect="1"/>
          </p:cNvPicPr>
          <p:nvPr/>
        </p:nvPicPr>
        <p:blipFill>
          <a:blip r:embed="rId5"/>
          <a:stretch>
            <a:fillRect/>
          </a:stretch>
        </p:blipFill>
        <p:spPr>
          <a:xfrm rot="5400000">
            <a:off x="806285" y="2455438"/>
            <a:ext cx="3264547" cy="2177460"/>
          </a:xfrm>
          <a:prstGeom prst="rect">
            <a:avLst/>
          </a:prstGeom>
        </p:spPr>
      </p:pic>
      <p:sp>
        <p:nvSpPr>
          <p:cNvPr id="18" name="Left Brace 17">
            <a:extLst>
              <a:ext uri="{FF2B5EF4-FFF2-40B4-BE49-F238E27FC236}">
                <a16:creationId xmlns:a16="http://schemas.microsoft.com/office/drawing/2014/main" id="{1DAA32D0-186B-0DB2-5F6B-ECA55D46A383}"/>
              </a:ext>
            </a:extLst>
          </p:cNvPr>
          <p:cNvSpPr/>
          <p:nvPr/>
        </p:nvSpPr>
        <p:spPr>
          <a:xfrm>
            <a:off x="6183086" y="2024743"/>
            <a:ext cx="1828800" cy="29536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19" name="TextBox 18">
            <a:extLst>
              <a:ext uri="{FF2B5EF4-FFF2-40B4-BE49-F238E27FC236}">
                <a16:creationId xmlns:a16="http://schemas.microsoft.com/office/drawing/2014/main" id="{8808E08B-9EAC-07A9-7DAC-CCF232CB97BD}"/>
              </a:ext>
            </a:extLst>
          </p:cNvPr>
          <p:cNvSpPr txBox="1"/>
          <p:nvPr/>
        </p:nvSpPr>
        <p:spPr>
          <a:xfrm>
            <a:off x="5820231" y="1895748"/>
            <a:ext cx="3209353" cy="3108543"/>
          </a:xfrm>
          <a:prstGeom prst="rect">
            <a:avLst/>
          </a:prstGeom>
          <a:noFill/>
        </p:spPr>
        <p:txBody>
          <a:bodyPr wrap="square" rtlCol="0">
            <a:spAutoFit/>
          </a:bodyPr>
          <a:lstStyle/>
          <a:p>
            <a:r>
              <a:rPr lang="en-US" i="1" dirty="0">
                <a:latin typeface="Arial Rounded MT Bold" panose="020F0704030504030204" pitchFamily="34" charset="0"/>
              </a:rPr>
              <a:t>DEDICATED PERSONAL</a:t>
            </a:r>
          </a:p>
          <a:p>
            <a:r>
              <a:rPr lang="en-US" i="1" dirty="0">
                <a:latin typeface="Arial Rounded MT Bold" panose="020F0704030504030204" pitchFamily="34" charset="0"/>
              </a:rPr>
              <a:t>INJURY LAW FIRM </a:t>
            </a:r>
          </a:p>
          <a:p>
            <a:r>
              <a:rPr lang="en-US" i="1" dirty="0">
                <a:latin typeface="Arial Rounded MT Bold" panose="020F0704030504030204" pitchFamily="34" charset="0"/>
              </a:rPr>
              <a:t>FOCUSSED ON</a:t>
            </a:r>
          </a:p>
          <a:p>
            <a:r>
              <a:rPr lang="en-US" i="1" dirty="0">
                <a:latin typeface="Arial Rounded MT Bold" panose="020F0704030504030204" pitchFamily="34" charset="0"/>
              </a:rPr>
              <a:t>CLIENT SATISFACTION</a:t>
            </a:r>
          </a:p>
          <a:p>
            <a:endParaRPr lang="en-SG" i="1" dirty="0">
              <a:latin typeface="Arial Rounded MT Bold" panose="020F0704030504030204" pitchFamily="34" charset="0"/>
            </a:endParaRPr>
          </a:p>
          <a:p>
            <a:r>
              <a:rPr lang="en-SG" i="1" dirty="0">
                <a:latin typeface="Arial Rounded MT Bold" panose="020F0704030504030204" pitchFamily="34" charset="0"/>
              </a:rPr>
              <a:t>WITH A TOTAL EXPERIENCE</a:t>
            </a:r>
          </a:p>
          <a:p>
            <a:r>
              <a:rPr lang="en-SG" i="1" dirty="0">
                <a:latin typeface="Arial Rounded MT Bold" panose="020F0704030504030204" pitchFamily="34" charset="0"/>
              </a:rPr>
              <a:t>OF 30 YEARS IN THE </a:t>
            </a:r>
          </a:p>
          <a:p>
            <a:r>
              <a:rPr lang="en-SG" i="1" dirty="0">
                <a:latin typeface="Arial Rounded MT Bold" panose="020F0704030504030204" pitchFamily="34" charset="0"/>
              </a:rPr>
              <a:t>INSURANCE INDUSTRY</a:t>
            </a:r>
          </a:p>
          <a:p>
            <a:endParaRPr lang="en-SG" i="1" dirty="0">
              <a:latin typeface="Arial Rounded MT Bold" panose="020F0704030504030204" pitchFamily="34" charset="0"/>
            </a:endParaRPr>
          </a:p>
          <a:p>
            <a:r>
              <a:rPr lang="en-SG" i="1" dirty="0">
                <a:latin typeface="Arial Rounded MT Bold" panose="020F0704030504030204" pitchFamily="34" charset="0"/>
              </a:rPr>
              <a:t>HELPLING THE CLAIMANT AND</a:t>
            </a:r>
          </a:p>
          <a:p>
            <a:r>
              <a:rPr lang="en-SG" i="1" dirty="0">
                <a:latin typeface="Arial Rounded MT Bold" panose="020F0704030504030204" pitchFamily="34" charset="0"/>
              </a:rPr>
              <a:t>INSURER ARRIVE AT </a:t>
            </a:r>
          </a:p>
          <a:p>
            <a:r>
              <a:rPr lang="en-SG" i="1" dirty="0">
                <a:latin typeface="Arial Rounded MT Bold" panose="020F0704030504030204" pitchFamily="34" charset="0"/>
              </a:rPr>
              <a:t>REASONABLE AND </a:t>
            </a:r>
          </a:p>
          <a:p>
            <a:r>
              <a:rPr lang="en-SG" i="1" dirty="0">
                <a:latin typeface="Arial Rounded MT Bold" panose="020F0704030504030204" pitchFamily="34" charset="0"/>
              </a:rPr>
              <a:t>SATISFACTORY </a:t>
            </a:r>
          </a:p>
          <a:p>
            <a:r>
              <a:rPr lang="en-SG" i="1" dirty="0">
                <a:latin typeface="Arial Rounded MT Bold" panose="020F0704030504030204" pitchFamily="34" charset="0"/>
              </a:rPr>
              <a:t>OUTCOMES EVERYTIME</a:t>
            </a:r>
          </a:p>
        </p:txBody>
      </p:sp>
    </p:spTree>
    <p:extLst>
      <p:ext uri="{BB962C8B-B14F-4D97-AF65-F5344CB8AC3E}">
        <p14:creationId xmlns:p14="http://schemas.microsoft.com/office/powerpoint/2010/main" val="3956205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40" name="Google Shape;1940;p117"/>
          <p:cNvSpPr txBox="1">
            <a:spLocks noGrp="1"/>
          </p:cNvSpPr>
          <p:nvPr>
            <p:ph type="subTitle" idx="3"/>
          </p:nvPr>
        </p:nvSpPr>
        <p:spPr>
          <a:xfrm>
            <a:off x="2045178" y="4355665"/>
            <a:ext cx="5887108" cy="849048"/>
          </a:xfrm>
          <a:prstGeom prst="rect">
            <a:avLst/>
          </a:prstGeom>
        </p:spPr>
        <p:txBody>
          <a:bodyPr spcFirstLastPara="1" wrap="square" lIns="91425" tIns="91425" rIns="91425" bIns="91425" anchor="t" anchorCtr="0">
            <a:noAutofit/>
          </a:bodyPr>
          <a:lstStyle/>
          <a:p>
            <a:pPr marL="0" lvl="0" indent="0"/>
            <a:r>
              <a:rPr lang="en-US" sz="1600" b="1" dirty="0"/>
              <a:t>Advocate &amp; Solicitor of more than 25 years standing and experience in industrial accident litigation</a:t>
            </a:r>
            <a:endParaRPr sz="1600" dirty="0"/>
          </a:p>
        </p:txBody>
      </p:sp>
      <p:sp>
        <p:nvSpPr>
          <p:cNvPr id="1942" name="Google Shape;1942;p117"/>
          <p:cNvSpPr/>
          <p:nvPr/>
        </p:nvSpPr>
        <p:spPr>
          <a:xfrm>
            <a:off x="2018259" y="1247800"/>
            <a:ext cx="1741641" cy="2145062"/>
          </a:xfrm>
          <a:custGeom>
            <a:avLst/>
            <a:gdLst/>
            <a:ahLst/>
            <a:cxnLst/>
            <a:rect l="l" t="t" r="r" b="b"/>
            <a:pathLst>
              <a:path w="67512" h="83150" extrusionOk="0">
                <a:moveTo>
                  <a:pt x="28155" y="1271"/>
                </a:moveTo>
                <a:cubicBezTo>
                  <a:pt x="30022" y="1271"/>
                  <a:pt x="31947" y="1606"/>
                  <a:pt x="33917" y="2348"/>
                </a:cubicBezTo>
                <a:cubicBezTo>
                  <a:pt x="41803" y="4976"/>
                  <a:pt x="48508" y="11346"/>
                  <a:pt x="54369" y="16992"/>
                </a:cubicBezTo>
                <a:cubicBezTo>
                  <a:pt x="58848" y="21405"/>
                  <a:pt x="64159" y="26206"/>
                  <a:pt x="65272" y="32643"/>
                </a:cubicBezTo>
                <a:cubicBezTo>
                  <a:pt x="66720" y="40904"/>
                  <a:pt x="62590" y="49622"/>
                  <a:pt x="58902" y="56716"/>
                </a:cubicBezTo>
                <a:cubicBezTo>
                  <a:pt x="53430" y="66841"/>
                  <a:pt x="44981" y="77396"/>
                  <a:pt x="33582" y="80977"/>
                </a:cubicBezTo>
                <a:cubicBezTo>
                  <a:pt x="31484" y="81633"/>
                  <a:pt x="29475" y="81937"/>
                  <a:pt x="27559" y="81937"/>
                </a:cubicBezTo>
                <a:cubicBezTo>
                  <a:pt x="19372" y="81937"/>
                  <a:pt x="12894" y="76373"/>
                  <a:pt x="8503" y="68907"/>
                </a:cubicBezTo>
                <a:cubicBezTo>
                  <a:pt x="7940" y="67901"/>
                  <a:pt x="7376" y="66841"/>
                  <a:pt x="6934" y="65715"/>
                </a:cubicBezTo>
                <a:cubicBezTo>
                  <a:pt x="6880" y="65715"/>
                  <a:pt x="6880" y="65661"/>
                  <a:pt x="6880" y="65608"/>
                </a:cubicBezTo>
                <a:cubicBezTo>
                  <a:pt x="3688" y="57950"/>
                  <a:pt x="2186" y="48951"/>
                  <a:pt x="1958" y="41468"/>
                </a:cubicBezTo>
                <a:cubicBezTo>
                  <a:pt x="1958" y="39349"/>
                  <a:pt x="2066" y="37163"/>
                  <a:pt x="2240" y="35097"/>
                </a:cubicBezTo>
                <a:cubicBezTo>
                  <a:pt x="2468" y="33032"/>
                  <a:pt x="2803" y="30967"/>
                  <a:pt x="3192" y="28955"/>
                </a:cubicBezTo>
                <a:cubicBezTo>
                  <a:pt x="4587" y="23081"/>
                  <a:pt x="7041" y="16711"/>
                  <a:pt x="10622" y="11521"/>
                </a:cubicBezTo>
                <a:cubicBezTo>
                  <a:pt x="11400" y="10448"/>
                  <a:pt x="12298" y="9388"/>
                  <a:pt x="13250" y="8383"/>
                </a:cubicBezTo>
                <a:cubicBezTo>
                  <a:pt x="17484" y="4280"/>
                  <a:pt x="22561" y="1271"/>
                  <a:pt x="28155" y="1271"/>
                </a:cubicBezTo>
                <a:close/>
                <a:moveTo>
                  <a:pt x="0" y="1"/>
                </a:moveTo>
                <a:lnTo>
                  <a:pt x="0" y="83149"/>
                </a:lnTo>
                <a:lnTo>
                  <a:pt x="67512" y="83149"/>
                </a:lnTo>
                <a:lnTo>
                  <a:pt x="67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17"/>
          <p:cNvSpPr/>
          <p:nvPr/>
        </p:nvSpPr>
        <p:spPr>
          <a:xfrm>
            <a:off x="3836396" y="435286"/>
            <a:ext cx="1121937" cy="507233"/>
          </a:xfrm>
          <a:custGeom>
            <a:avLst/>
            <a:gdLst/>
            <a:ahLst/>
            <a:cxnLst/>
            <a:rect l="l" t="t" r="r" b="b"/>
            <a:pathLst>
              <a:path w="47071" h="21281" extrusionOk="0">
                <a:moveTo>
                  <a:pt x="11204" y="1"/>
                </a:moveTo>
                <a:cubicBezTo>
                  <a:pt x="10982" y="1"/>
                  <a:pt x="10760" y="23"/>
                  <a:pt x="10540" y="84"/>
                </a:cubicBezTo>
                <a:cubicBezTo>
                  <a:pt x="10095" y="221"/>
                  <a:pt x="9625" y="141"/>
                  <a:pt x="9166" y="221"/>
                </a:cubicBezTo>
                <a:cubicBezTo>
                  <a:pt x="8946" y="113"/>
                  <a:pt x="8720" y="75"/>
                  <a:pt x="8490" y="75"/>
                </a:cubicBezTo>
                <a:cubicBezTo>
                  <a:pt x="7990" y="75"/>
                  <a:pt x="7475" y="253"/>
                  <a:pt x="6980" y="268"/>
                </a:cubicBezTo>
                <a:cubicBezTo>
                  <a:pt x="6809" y="383"/>
                  <a:pt x="6603" y="452"/>
                  <a:pt x="6408" y="531"/>
                </a:cubicBezTo>
                <a:cubicBezTo>
                  <a:pt x="6363" y="537"/>
                  <a:pt x="6317" y="540"/>
                  <a:pt x="6272" y="540"/>
                </a:cubicBezTo>
                <a:cubicBezTo>
                  <a:pt x="6031" y="540"/>
                  <a:pt x="5791" y="471"/>
                  <a:pt x="5550" y="471"/>
                </a:cubicBezTo>
                <a:cubicBezTo>
                  <a:pt x="5493" y="471"/>
                  <a:pt x="5436" y="475"/>
                  <a:pt x="5378" y="485"/>
                </a:cubicBezTo>
                <a:cubicBezTo>
                  <a:pt x="4977" y="633"/>
                  <a:pt x="4623" y="839"/>
                  <a:pt x="4258" y="1045"/>
                </a:cubicBezTo>
                <a:cubicBezTo>
                  <a:pt x="3730" y="1171"/>
                  <a:pt x="3134" y="1160"/>
                  <a:pt x="2711" y="1561"/>
                </a:cubicBezTo>
                <a:cubicBezTo>
                  <a:pt x="2346" y="2031"/>
                  <a:pt x="2140" y="2591"/>
                  <a:pt x="1775" y="3061"/>
                </a:cubicBezTo>
                <a:cubicBezTo>
                  <a:pt x="1475" y="3459"/>
                  <a:pt x="1431" y="3954"/>
                  <a:pt x="1385" y="4421"/>
                </a:cubicBezTo>
                <a:cubicBezTo>
                  <a:pt x="1396" y="4937"/>
                  <a:pt x="1132" y="5382"/>
                  <a:pt x="973" y="5852"/>
                </a:cubicBezTo>
                <a:cubicBezTo>
                  <a:pt x="824" y="6082"/>
                  <a:pt x="629" y="6368"/>
                  <a:pt x="756" y="6643"/>
                </a:cubicBezTo>
                <a:cubicBezTo>
                  <a:pt x="789" y="6838"/>
                  <a:pt x="550" y="7167"/>
                  <a:pt x="835" y="7203"/>
                </a:cubicBezTo>
                <a:cubicBezTo>
                  <a:pt x="789" y="7717"/>
                  <a:pt x="915" y="8381"/>
                  <a:pt x="423" y="8725"/>
                </a:cubicBezTo>
                <a:cubicBezTo>
                  <a:pt x="344" y="9148"/>
                  <a:pt x="388" y="9606"/>
                  <a:pt x="138" y="9972"/>
                </a:cubicBezTo>
                <a:cubicBezTo>
                  <a:pt x="0" y="10120"/>
                  <a:pt x="228" y="10351"/>
                  <a:pt x="33" y="10477"/>
                </a:cubicBezTo>
                <a:cubicBezTo>
                  <a:pt x="80" y="11026"/>
                  <a:pt x="0" y="11609"/>
                  <a:pt x="228" y="12125"/>
                </a:cubicBezTo>
                <a:cubicBezTo>
                  <a:pt x="91" y="12455"/>
                  <a:pt x="275" y="12812"/>
                  <a:pt x="388" y="13119"/>
                </a:cubicBezTo>
                <a:cubicBezTo>
                  <a:pt x="525" y="13600"/>
                  <a:pt x="937" y="13943"/>
                  <a:pt x="1074" y="14424"/>
                </a:cubicBezTo>
                <a:cubicBezTo>
                  <a:pt x="1121" y="14699"/>
                  <a:pt x="1305" y="14951"/>
                  <a:pt x="1338" y="15237"/>
                </a:cubicBezTo>
                <a:cubicBezTo>
                  <a:pt x="1648" y="15569"/>
                  <a:pt x="1912" y="15935"/>
                  <a:pt x="2118" y="16347"/>
                </a:cubicBezTo>
                <a:cubicBezTo>
                  <a:pt x="3148" y="17640"/>
                  <a:pt x="4291" y="19060"/>
                  <a:pt x="5974" y="19505"/>
                </a:cubicBezTo>
                <a:cubicBezTo>
                  <a:pt x="6774" y="19700"/>
                  <a:pt x="7485" y="20145"/>
                  <a:pt x="8252" y="20420"/>
                </a:cubicBezTo>
                <a:cubicBezTo>
                  <a:pt x="9303" y="20673"/>
                  <a:pt x="10380" y="20821"/>
                  <a:pt x="11457" y="20969"/>
                </a:cubicBezTo>
                <a:cubicBezTo>
                  <a:pt x="11637" y="20995"/>
                  <a:pt x="11817" y="21005"/>
                  <a:pt x="11997" y="21005"/>
                </a:cubicBezTo>
                <a:cubicBezTo>
                  <a:pt x="12777" y="21005"/>
                  <a:pt x="13559" y="20810"/>
                  <a:pt x="14339" y="20810"/>
                </a:cubicBezTo>
                <a:cubicBezTo>
                  <a:pt x="14442" y="20810"/>
                  <a:pt x="14546" y="20813"/>
                  <a:pt x="14649" y="20821"/>
                </a:cubicBezTo>
                <a:cubicBezTo>
                  <a:pt x="15070" y="20883"/>
                  <a:pt x="15485" y="20905"/>
                  <a:pt x="15902" y="20905"/>
                </a:cubicBezTo>
                <a:cubicBezTo>
                  <a:pt x="16018" y="20905"/>
                  <a:pt x="16134" y="20904"/>
                  <a:pt x="16250" y="20901"/>
                </a:cubicBezTo>
                <a:lnTo>
                  <a:pt x="16250" y="20752"/>
                </a:lnTo>
                <a:cubicBezTo>
                  <a:pt x="16387" y="20741"/>
                  <a:pt x="16651" y="20741"/>
                  <a:pt x="16788" y="20741"/>
                </a:cubicBezTo>
                <a:lnTo>
                  <a:pt x="16788" y="20662"/>
                </a:lnTo>
                <a:cubicBezTo>
                  <a:pt x="17881" y="20755"/>
                  <a:pt x="18972" y="21042"/>
                  <a:pt x="20064" y="21042"/>
                </a:cubicBezTo>
                <a:cubicBezTo>
                  <a:pt x="20449" y="21042"/>
                  <a:pt x="20834" y="21007"/>
                  <a:pt x="21219" y="20914"/>
                </a:cubicBezTo>
                <a:cubicBezTo>
                  <a:pt x="21260" y="20915"/>
                  <a:pt x="21301" y="20916"/>
                  <a:pt x="21343" y="20916"/>
                </a:cubicBezTo>
                <a:cubicBezTo>
                  <a:pt x="21929" y="20916"/>
                  <a:pt x="22521" y="20819"/>
                  <a:pt x="23113" y="20819"/>
                </a:cubicBezTo>
                <a:cubicBezTo>
                  <a:pt x="23371" y="20819"/>
                  <a:pt x="23628" y="20837"/>
                  <a:pt x="23886" y="20890"/>
                </a:cubicBezTo>
                <a:cubicBezTo>
                  <a:pt x="24050" y="20934"/>
                  <a:pt x="24215" y="20949"/>
                  <a:pt x="24380" y="20949"/>
                </a:cubicBezTo>
                <a:cubicBezTo>
                  <a:pt x="24722" y="20949"/>
                  <a:pt x="25067" y="20885"/>
                  <a:pt x="25415" y="20885"/>
                </a:cubicBezTo>
                <a:cubicBezTo>
                  <a:pt x="25557" y="20885"/>
                  <a:pt x="25699" y="20896"/>
                  <a:pt x="25842" y="20925"/>
                </a:cubicBezTo>
                <a:cubicBezTo>
                  <a:pt x="26467" y="21060"/>
                  <a:pt x="27071" y="21280"/>
                  <a:pt x="27718" y="21280"/>
                </a:cubicBezTo>
                <a:cubicBezTo>
                  <a:pt x="27733" y="21280"/>
                  <a:pt x="27749" y="21280"/>
                  <a:pt x="27764" y="21280"/>
                </a:cubicBezTo>
                <a:cubicBezTo>
                  <a:pt x="27795" y="21280"/>
                  <a:pt x="27827" y="21281"/>
                  <a:pt x="27858" y="21281"/>
                </a:cubicBezTo>
                <a:cubicBezTo>
                  <a:pt x="28832" y="21281"/>
                  <a:pt x="29775" y="20957"/>
                  <a:pt x="30739" y="20901"/>
                </a:cubicBezTo>
                <a:cubicBezTo>
                  <a:pt x="30979" y="20930"/>
                  <a:pt x="31218" y="20941"/>
                  <a:pt x="31458" y="20941"/>
                </a:cubicBezTo>
                <a:cubicBezTo>
                  <a:pt x="31780" y="20941"/>
                  <a:pt x="32101" y="20921"/>
                  <a:pt x="32423" y="20901"/>
                </a:cubicBezTo>
                <a:cubicBezTo>
                  <a:pt x="32509" y="20896"/>
                  <a:pt x="32596" y="20893"/>
                  <a:pt x="32684" y="20893"/>
                </a:cubicBezTo>
                <a:cubicBezTo>
                  <a:pt x="33195" y="20893"/>
                  <a:pt x="33711" y="20968"/>
                  <a:pt x="34221" y="20968"/>
                </a:cubicBezTo>
                <a:cubicBezTo>
                  <a:pt x="34564" y="20968"/>
                  <a:pt x="34904" y="20934"/>
                  <a:pt x="35238" y="20821"/>
                </a:cubicBezTo>
                <a:cubicBezTo>
                  <a:pt x="35719" y="20708"/>
                  <a:pt x="36131" y="20420"/>
                  <a:pt x="36622" y="20365"/>
                </a:cubicBezTo>
                <a:cubicBezTo>
                  <a:pt x="37573" y="20101"/>
                  <a:pt x="38603" y="20134"/>
                  <a:pt x="39517" y="19758"/>
                </a:cubicBezTo>
                <a:lnTo>
                  <a:pt x="39517" y="19758"/>
                </a:lnTo>
                <a:lnTo>
                  <a:pt x="39506" y="19838"/>
                </a:lnTo>
                <a:cubicBezTo>
                  <a:pt x="39734" y="19827"/>
                  <a:pt x="39886" y="19610"/>
                  <a:pt x="40103" y="19574"/>
                </a:cubicBezTo>
                <a:cubicBezTo>
                  <a:pt x="40526" y="19209"/>
                  <a:pt x="40847" y="18692"/>
                  <a:pt x="41429" y="18544"/>
                </a:cubicBezTo>
                <a:cubicBezTo>
                  <a:pt x="41784" y="18360"/>
                  <a:pt x="42207" y="18407"/>
                  <a:pt x="42564" y="18223"/>
                </a:cubicBezTo>
                <a:cubicBezTo>
                  <a:pt x="43272" y="17756"/>
                  <a:pt x="44223" y="17651"/>
                  <a:pt x="44761" y="16918"/>
                </a:cubicBezTo>
                <a:cubicBezTo>
                  <a:pt x="45365" y="16025"/>
                  <a:pt x="45654" y="14940"/>
                  <a:pt x="45665" y="13864"/>
                </a:cubicBezTo>
                <a:cubicBezTo>
                  <a:pt x="45755" y="13636"/>
                  <a:pt x="45434" y="13463"/>
                  <a:pt x="45585" y="13246"/>
                </a:cubicBezTo>
                <a:cubicBezTo>
                  <a:pt x="45722" y="13040"/>
                  <a:pt x="45549" y="12787"/>
                  <a:pt x="45676" y="12581"/>
                </a:cubicBezTo>
                <a:cubicBezTo>
                  <a:pt x="45972" y="11941"/>
                  <a:pt x="45709" y="11254"/>
                  <a:pt x="45835" y="10601"/>
                </a:cubicBezTo>
                <a:cubicBezTo>
                  <a:pt x="46041" y="10235"/>
                  <a:pt x="45629" y="10167"/>
                  <a:pt x="45538" y="9914"/>
                </a:cubicBezTo>
                <a:cubicBezTo>
                  <a:pt x="45744" y="9560"/>
                  <a:pt x="46167" y="9365"/>
                  <a:pt x="46373" y="8999"/>
                </a:cubicBezTo>
                <a:cubicBezTo>
                  <a:pt x="46340" y="8461"/>
                  <a:pt x="46384" y="7763"/>
                  <a:pt x="46901" y="7467"/>
                </a:cubicBezTo>
                <a:cubicBezTo>
                  <a:pt x="46854" y="7066"/>
                  <a:pt x="47071" y="6654"/>
                  <a:pt x="46876" y="6288"/>
                </a:cubicBezTo>
                <a:cubicBezTo>
                  <a:pt x="46695" y="5978"/>
                  <a:pt x="46409" y="5692"/>
                  <a:pt x="46500" y="5291"/>
                </a:cubicBezTo>
                <a:cubicBezTo>
                  <a:pt x="46327" y="5028"/>
                  <a:pt x="46203" y="4673"/>
                  <a:pt x="45871" y="4627"/>
                </a:cubicBezTo>
                <a:cubicBezTo>
                  <a:pt x="45618" y="4366"/>
                  <a:pt x="45206" y="4352"/>
                  <a:pt x="44989" y="4066"/>
                </a:cubicBezTo>
                <a:cubicBezTo>
                  <a:pt x="44933" y="3996"/>
                  <a:pt x="44866" y="3971"/>
                  <a:pt x="44794" y="3971"/>
                </a:cubicBezTo>
                <a:cubicBezTo>
                  <a:pt x="44645" y="3971"/>
                  <a:pt x="44474" y="4078"/>
                  <a:pt x="44335" y="4102"/>
                </a:cubicBezTo>
                <a:cubicBezTo>
                  <a:pt x="43764" y="3701"/>
                  <a:pt x="43294" y="3163"/>
                  <a:pt x="42643" y="2899"/>
                </a:cubicBezTo>
                <a:cubicBezTo>
                  <a:pt x="42138" y="2693"/>
                  <a:pt x="41671" y="2429"/>
                  <a:pt x="41166" y="2248"/>
                </a:cubicBezTo>
                <a:cubicBezTo>
                  <a:pt x="40881" y="2216"/>
                  <a:pt x="40597" y="2108"/>
                  <a:pt x="40317" y="2108"/>
                </a:cubicBezTo>
                <a:cubicBezTo>
                  <a:pt x="40191" y="2108"/>
                  <a:pt x="40065" y="2130"/>
                  <a:pt x="39940" y="2190"/>
                </a:cubicBezTo>
                <a:cubicBezTo>
                  <a:pt x="39911" y="2208"/>
                  <a:pt x="39885" y="2216"/>
                  <a:pt x="39860" y="2216"/>
                </a:cubicBezTo>
                <a:cubicBezTo>
                  <a:pt x="39759" y="2216"/>
                  <a:pt x="39688" y="2095"/>
                  <a:pt x="39586" y="2075"/>
                </a:cubicBezTo>
                <a:cubicBezTo>
                  <a:pt x="39076" y="2055"/>
                  <a:pt x="38601" y="1825"/>
                  <a:pt x="38098" y="1825"/>
                </a:cubicBezTo>
                <a:cubicBezTo>
                  <a:pt x="38038" y="1825"/>
                  <a:pt x="37977" y="1829"/>
                  <a:pt x="37916" y="1836"/>
                </a:cubicBezTo>
                <a:cubicBezTo>
                  <a:pt x="37750" y="1861"/>
                  <a:pt x="37584" y="1872"/>
                  <a:pt x="37418" y="1872"/>
                </a:cubicBezTo>
                <a:cubicBezTo>
                  <a:pt x="36991" y="1872"/>
                  <a:pt x="36567" y="1798"/>
                  <a:pt x="36153" y="1699"/>
                </a:cubicBezTo>
                <a:cubicBezTo>
                  <a:pt x="36107" y="1689"/>
                  <a:pt x="36062" y="1685"/>
                  <a:pt x="36018" y="1685"/>
                </a:cubicBezTo>
                <a:cubicBezTo>
                  <a:pt x="35867" y="1685"/>
                  <a:pt x="35720" y="1729"/>
                  <a:pt x="35573" y="1729"/>
                </a:cubicBezTo>
                <a:cubicBezTo>
                  <a:pt x="35511" y="1729"/>
                  <a:pt x="35449" y="1721"/>
                  <a:pt x="35386" y="1699"/>
                </a:cubicBezTo>
                <a:cubicBezTo>
                  <a:pt x="35166" y="1632"/>
                  <a:pt x="34940" y="1609"/>
                  <a:pt x="34713" y="1609"/>
                </a:cubicBezTo>
                <a:cubicBezTo>
                  <a:pt x="34434" y="1609"/>
                  <a:pt x="34153" y="1644"/>
                  <a:pt x="33876" y="1674"/>
                </a:cubicBezTo>
                <a:cubicBezTo>
                  <a:pt x="33486" y="1594"/>
                  <a:pt x="33109" y="1468"/>
                  <a:pt x="32719" y="1388"/>
                </a:cubicBezTo>
                <a:cubicBezTo>
                  <a:pt x="32690" y="1385"/>
                  <a:pt x="32661" y="1383"/>
                  <a:pt x="32632" y="1383"/>
                </a:cubicBezTo>
                <a:cubicBezTo>
                  <a:pt x="32468" y="1383"/>
                  <a:pt x="32310" y="1432"/>
                  <a:pt x="32151" y="1432"/>
                </a:cubicBezTo>
                <a:cubicBezTo>
                  <a:pt x="32085" y="1432"/>
                  <a:pt x="32019" y="1424"/>
                  <a:pt x="31953" y="1399"/>
                </a:cubicBezTo>
                <a:cubicBezTo>
                  <a:pt x="31926" y="1404"/>
                  <a:pt x="31899" y="1406"/>
                  <a:pt x="31873" y="1406"/>
                </a:cubicBezTo>
                <a:cubicBezTo>
                  <a:pt x="31598" y="1406"/>
                  <a:pt x="31371" y="1166"/>
                  <a:pt x="31117" y="1166"/>
                </a:cubicBezTo>
                <a:cubicBezTo>
                  <a:pt x="31047" y="1166"/>
                  <a:pt x="30976" y="1184"/>
                  <a:pt x="30901" y="1229"/>
                </a:cubicBezTo>
                <a:cubicBezTo>
                  <a:pt x="30603" y="1137"/>
                  <a:pt x="30303" y="1115"/>
                  <a:pt x="30001" y="1115"/>
                </a:cubicBezTo>
                <a:cubicBezTo>
                  <a:pt x="29729" y="1115"/>
                  <a:pt x="29456" y="1133"/>
                  <a:pt x="29183" y="1133"/>
                </a:cubicBezTo>
                <a:cubicBezTo>
                  <a:pt x="28966" y="1133"/>
                  <a:pt x="28748" y="1121"/>
                  <a:pt x="28531" y="1081"/>
                </a:cubicBezTo>
                <a:cubicBezTo>
                  <a:pt x="28429" y="1114"/>
                  <a:pt x="28336" y="1182"/>
                  <a:pt x="28234" y="1207"/>
                </a:cubicBezTo>
                <a:cubicBezTo>
                  <a:pt x="28149" y="1176"/>
                  <a:pt x="28063" y="1165"/>
                  <a:pt x="27977" y="1165"/>
                </a:cubicBezTo>
                <a:cubicBezTo>
                  <a:pt x="27742" y="1165"/>
                  <a:pt x="27504" y="1249"/>
                  <a:pt x="27265" y="1249"/>
                </a:cubicBezTo>
                <a:cubicBezTo>
                  <a:pt x="27203" y="1249"/>
                  <a:pt x="27140" y="1244"/>
                  <a:pt x="27078" y="1229"/>
                </a:cubicBezTo>
                <a:cubicBezTo>
                  <a:pt x="26402" y="1193"/>
                  <a:pt x="25726" y="1149"/>
                  <a:pt x="25053" y="1034"/>
                </a:cubicBezTo>
                <a:cubicBezTo>
                  <a:pt x="24732" y="839"/>
                  <a:pt x="24331" y="943"/>
                  <a:pt x="23977" y="875"/>
                </a:cubicBezTo>
                <a:cubicBezTo>
                  <a:pt x="23955" y="871"/>
                  <a:pt x="23935" y="869"/>
                  <a:pt x="23914" y="869"/>
                </a:cubicBezTo>
                <a:cubicBezTo>
                  <a:pt x="23738" y="869"/>
                  <a:pt x="23573" y="994"/>
                  <a:pt x="23400" y="994"/>
                </a:cubicBezTo>
                <a:cubicBezTo>
                  <a:pt x="23348" y="994"/>
                  <a:pt x="23296" y="983"/>
                  <a:pt x="23243" y="954"/>
                </a:cubicBezTo>
                <a:cubicBezTo>
                  <a:pt x="23119" y="895"/>
                  <a:pt x="22994" y="880"/>
                  <a:pt x="22870" y="880"/>
                </a:cubicBezTo>
                <a:cubicBezTo>
                  <a:pt x="22753" y="880"/>
                  <a:pt x="22637" y="893"/>
                  <a:pt x="22520" y="893"/>
                </a:cubicBezTo>
                <a:cubicBezTo>
                  <a:pt x="22475" y="893"/>
                  <a:pt x="22431" y="891"/>
                  <a:pt x="22386" y="886"/>
                </a:cubicBezTo>
                <a:cubicBezTo>
                  <a:pt x="20680" y="507"/>
                  <a:pt x="18942" y="658"/>
                  <a:pt x="17225" y="496"/>
                </a:cubicBezTo>
                <a:cubicBezTo>
                  <a:pt x="17166" y="505"/>
                  <a:pt x="17107" y="509"/>
                  <a:pt x="17048" y="509"/>
                </a:cubicBezTo>
                <a:cubicBezTo>
                  <a:pt x="16645" y="509"/>
                  <a:pt x="16258" y="323"/>
                  <a:pt x="15848" y="323"/>
                </a:cubicBezTo>
                <a:cubicBezTo>
                  <a:pt x="15788" y="323"/>
                  <a:pt x="15728" y="327"/>
                  <a:pt x="15668" y="336"/>
                </a:cubicBezTo>
                <a:cubicBezTo>
                  <a:pt x="15508" y="376"/>
                  <a:pt x="15348" y="391"/>
                  <a:pt x="15189" y="391"/>
                </a:cubicBezTo>
                <a:cubicBezTo>
                  <a:pt x="14786" y="391"/>
                  <a:pt x="14385" y="298"/>
                  <a:pt x="13981" y="298"/>
                </a:cubicBezTo>
                <a:cubicBezTo>
                  <a:pt x="13815" y="298"/>
                  <a:pt x="13649" y="314"/>
                  <a:pt x="13481" y="358"/>
                </a:cubicBezTo>
                <a:cubicBezTo>
                  <a:pt x="13453" y="368"/>
                  <a:pt x="13425" y="372"/>
                  <a:pt x="13398" y="372"/>
                </a:cubicBezTo>
                <a:cubicBezTo>
                  <a:pt x="13220" y="372"/>
                  <a:pt x="13073" y="192"/>
                  <a:pt x="12893" y="192"/>
                </a:cubicBezTo>
                <a:cubicBezTo>
                  <a:pt x="12873" y="192"/>
                  <a:pt x="12852" y="194"/>
                  <a:pt x="12830" y="199"/>
                </a:cubicBezTo>
                <a:cubicBezTo>
                  <a:pt x="12286" y="135"/>
                  <a:pt x="11743" y="1"/>
                  <a:pt x="11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17"/>
          <p:cNvSpPr txBox="1">
            <a:spLocks noGrp="1"/>
          </p:cNvSpPr>
          <p:nvPr>
            <p:ph type="title"/>
          </p:nvPr>
        </p:nvSpPr>
        <p:spPr>
          <a:xfrm>
            <a:off x="609599" y="53863"/>
            <a:ext cx="8098367" cy="645600"/>
          </a:xfrm>
          <a:prstGeom prst="rect">
            <a:avLst/>
          </a:prstGeom>
        </p:spPr>
        <p:txBody>
          <a:bodyPr spcFirstLastPara="1" wrap="square" lIns="91425" tIns="91425" rIns="91425" bIns="91425" anchor="t" anchorCtr="0">
            <a:noAutofit/>
          </a:bodyPr>
          <a:lstStyle/>
          <a:p>
            <a:pPr indent="457200">
              <a:spcAft>
                <a:spcPts val="800"/>
              </a:spcAft>
            </a:pPr>
            <a:r>
              <a:rPr lang="en-US" sz="2800" b="1" kern="100" dirty="0" err="1">
                <a:latin typeface="Aptos"/>
                <a:ea typeface="DengXian" panose="02010600030101010101" pitchFamily="2" charset="-122"/>
                <a:cs typeface="Latha"/>
              </a:rPr>
              <a:t>Akram</a:t>
            </a:r>
            <a:r>
              <a:rPr lang="en-US" sz="2800" b="1" kern="100" dirty="0">
                <a:latin typeface="Aptos"/>
                <a:ea typeface="DengXian" panose="02010600030101010101" pitchFamily="2" charset="-122"/>
                <a:cs typeface="Latha"/>
              </a:rPr>
              <a:t> </a:t>
            </a:r>
            <a:r>
              <a:rPr lang="en-US" sz="2800" b="1" kern="100" dirty="0" err="1">
                <a:latin typeface="Aptos"/>
                <a:ea typeface="DengXian" panose="02010600030101010101" pitchFamily="2" charset="-122"/>
                <a:cs typeface="Latha"/>
              </a:rPr>
              <a:t>Khaira</a:t>
            </a:r>
            <a:br>
              <a:rPr lang="en-US" sz="2800" kern="100" dirty="0">
                <a:latin typeface="Aptos"/>
                <a:ea typeface="DengXian" panose="02010600030101010101" pitchFamily="2" charset="-122"/>
                <a:cs typeface="Latha"/>
              </a:rPr>
            </a:br>
            <a:r>
              <a:rPr lang="en-US" sz="2800" b="1" kern="100" dirty="0">
                <a:latin typeface="Aptos"/>
                <a:ea typeface="DengXian" panose="02010600030101010101" pitchFamily="2" charset="-122"/>
                <a:cs typeface="Latha"/>
              </a:rPr>
              <a:t>Director – Cosmas LLC</a:t>
            </a:r>
            <a:endParaRPr lang="en-US" sz="2800" kern="100" dirty="0">
              <a:latin typeface="Aptos"/>
              <a:ea typeface="DengXian" panose="02010600030101010101" pitchFamily="2" charset="-122"/>
              <a:cs typeface="Latha"/>
            </a:endParaRPr>
          </a:p>
        </p:txBody>
      </p:sp>
      <p:pic>
        <p:nvPicPr>
          <p:cNvPr id="18" name="Picture 17"/>
          <p:cNvPicPr>
            <a:picLocks noChangeAspect="1"/>
          </p:cNvPicPr>
          <p:nvPr/>
        </p:nvPicPr>
        <p:blipFill>
          <a:blip r:embed="rId3"/>
          <a:stretch>
            <a:fillRect/>
          </a:stretch>
        </p:blipFill>
        <p:spPr>
          <a:xfrm>
            <a:off x="3836396" y="1080886"/>
            <a:ext cx="2177459" cy="3229431"/>
          </a:xfrm>
          <a:prstGeom prst="rect">
            <a:avLst/>
          </a:prstGeom>
        </p:spPr>
      </p:pic>
      <p:sp>
        <p:nvSpPr>
          <p:cNvPr id="1946" name="Google Shape;1946;p117"/>
          <p:cNvSpPr/>
          <p:nvPr/>
        </p:nvSpPr>
        <p:spPr>
          <a:xfrm>
            <a:off x="3449585" y="1118544"/>
            <a:ext cx="2933880" cy="3349019"/>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8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48"/>
                                        </p:tgtEl>
                                        <p:attrNameLst>
                                          <p:attrName>style.visibility</p:attrName>
                                        </p:attrNameLst>
                                      </p:cBhvr>
                                      <p:to>
                                        <p:strVal val="visible"/>
                                      </p:to>
                                    </p:set>
                                    <p:anim calcmode="lin" valueType="num">
                                      <p:cBhvr additive="base">
                                        <p:cTn id="7" dur="1000"/>
                                        <p:tgtEl>
                                          <p:spTgt spid="194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942"/>
                                        </p:tgtEl>
                                        <p:attrNameLst>
                                          <p:attrName>style.visibility</p:attrName>
                                        </p:attrNameLst>
                                      </p:cBhvr>
                                      <p:to>
                                        <p:strVal val="visible"/>
                                      </p:to>
                                    </p:set>
                                    <p:animEffect transition="in" filter="fade">
                                      <p:cBhvr>
                                        <p:cTn id="10" dur="1000"/>
                                        <p:tgtEl>
                                          <p:spTgt spid="1942"/>
                                        </p:tgtEl>
                                      </p:cBhvr>
                                    </p:animEffect>
                                  </p:childTnLst>
                                </p:cTn>
                              </p:par>
                              <p:par>
                                <p:cTn id="11" presetID="10" presetClass="entr" presetSubtype="0" fill="hold" nodeType="withEffect">
                                  <p:stCondLst>
                                    <p:cond delay="0"/>
                                  </p:stCondLst>
                                  <p:childTnLst>
                                    <p:set>
                                      <p:cBhvr>
                                        <p:cTn id="12" dur="1" fill="hold">
                                          <p:stCondLst>
                                            <p:cond delay="0"/>
                                          </p:stCondLst>
                                        </p:cTn>
                                        <p:tgtEl>
                                          <p:spTgt spid="1946"/>
                                        </p:tgtEl>
                                        <p:attrNameLst>
                                          <p:attrName>style.visibility</p:attrName>
                                        </p:attrNameLst>
                                      </p:cBhvr>
                                      <p:to>
                                        <p:strVal val="visible"/>
                                      </p:to>
                                    </p:set>
                                    <p:animEffect transition="in" filter="fade">
                                      <p:cBhvr>
                                        <p:cTn id="13" dur="1000"/>
                                        <p:tgtEl>
                                          <p:spTgt spid="1946"/>
                                        </p:tgtEl>
                                      </p:cBhvr>
                                    </p:animEffect>
                                  </p:childTnLst>
                                </p:cTn>
                              </p:par>
                              <p:par>
                                <p:cTn id="14" presetID="10" presetClass="entr" presetSubtype="0" fill="hold" nodeType="withEffect">
                                  <p:stCondLst>
                                    <p:cond delay="0"/>
                                  </p:stCondLst>
                                  <p:childTnLst>
                                    <p:set>
                                      <p:cBhvr>
                                        <p:cTn id="15" dur="1" fill="hold">
                                          <p:stCondLst>
                                            <p:cond delay="0"/>
                                          </p:stCondLst>
                                        </p:cTn>
                                        <p:tgtEl>
                                          <p:spTgt spid="1940"/>
                                        </p:tgtEl>
                                        <p:attrNameLst>
                                          <p:attrName>style.visibility</p:attrName>
                                        </p:attrNameLst>
                                      </p:cBhvr>
                                      <p:to>
                                        <p:strVal val="visible"/>
                                      </p:to>
                                    </p:set>
                                    <p:animEffect transition="in" filter="fade">
                                      <p:cBhvr>
                                        <p:cTn id="16" dur="1000"/>
                                        <p:tgtEl>
                                          <p:spTgt spid="1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4"/>
          <p:cNvSpPr txBox="1">
            <a:spLocks noGrp="1"/>
          </p:cNvSpPr>
          <p:nvPr>
            <p:ph type="body" idx="1"/>
          </p:nvPr>
        </p:nvSpPr>
        <p:spPr>
          <a:xfrm>
            <a:off x="741167" y="1198033"/>
            <a:ext cx="7704000" cy="3242733"/>
          </a:xfrm>
          <a:prstGeom prst="rect">
            <a:avLst/>
          </a:prstGeom>
        </p:spPr>
        <p:txBody>
          <a:bodyPr spcFirstLastPara="1" wrap="square" lIns="91425" tIns="91425" rIns="91425" bIns="91425" anchor="t" anchorCtr="0">
            <a:noAutofit/>
          </a:bodyPr>
          <a:lstStyle/>
          <a:p>
            <a:pPr marL="155575" indent="0">
              <a:spcBef>
                <a:spcPts val="1000"/>
              </a:spcBef>
              <a:buSzPts val="1150"/>
              <a:buNone/>
            </a:pPr>
            <a:r>
              <a:rPr lang="en-US" sz="2000" dirty="0"/>
              <a:t>1. The  Work Injury Compensation Act or commonly referred to as WICA is the enabling  legislation  in Singapore which allows employees to claim compensation  for injuries that are related to their employment.</a:t>
            </a:r>
          </a:p>
          <a:p>
            <a:pPr marL="155575" indent="0">
              <a:spcBef>
                <a:spcPts val="1000"/>
              </a:spcBef>
              <a:buSzPts val="1150"/>
              <a:buNone/>
            </a:pPr>
            <a:r>
              <a:rPr lang="en-US" sz="2000" dirty="0"/>
              <a:t>2. Whenever an employee is injured while at work or is doing something in connection with his employment, compensation for that injury becomes a major </a:t>
            </a:r>
            <a:r>
              <a:rPr lang="en-US" sz="2000"/>
              <a:t>issue.</a:t>
            </a:r>
            <a:endParaRPr lang="en-US" sz="2000" dirty="0"/>
          </a:p>
        </p:txBody>
      </p:sp>
      <p:sp>
        <p:nvSpPr>
          <p:cNvPr id="392" name="Google Shape;392;p64"/>
          <p:cNvSpPr txBox="1">
            <a:spLocks noGrp="1"/>
          </p:cNvSpPr>
          <p:nvPr>
            <p:ph type="title"/>
          </p:nvPr>
        </p:nvSpPr>
        <p:spPr>
          <a:xfrm>
            <a:off x="558800" y="286000"/>
            <a:ext cx="8193758" cy="390600"/>
          </a:xfrm>
          <a:prstGeom prst="rect">
            <a:avLst/>
          </a:prstGeom>
        </p:spPr>
        <p:txBody>
          <a:bodyPr spcFirstLastPara="1" wrap="square" lIns="91425" tIns="91425" rIns="91425" bIns="91425" anchor="ctr" anchorCtr="0">
            <a:noAutofit/>
          </a:bodyPr>
          <a:lstStyle/>
          <a:p>
            <a:pPr lvl="0"/>
            <a:r>
              <a:rPr lang="en-US" sz="2800" dirty="0"/>
              <a:t>Introduction</a:t>
            </a:r>
            <a:endParaRP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4"/>
          <p:cNvSpPr txBox="1">
            <a:spLocks noGrp="1"/>
          </p:cNvSpPr>
          <p:nvPr>
            <p:ph type="body" idx="1"/>
          </p:nvPr>
        </p:nvSpPr>
        <p:spPr>
          <a:xfrm>
            <a:off x="741167" y="1198033"/>
            <a:ext cx="7704000" cy="3242733"/>
          </a:xfrm>
          <a:prstGeom prst="rect">
            <a:avLst/>
          </a:prstGeom>
        </p:spPr>
        <p:txBody>
          <a:bodyPr spcFirstLastPara="1" wrap="square" lIns="91425" tIns="91425" rIns="91425" bIns="91425" anchor="t" anchorCtr="0">
            <a:noAutofit/>
          </a:bodyPr>
          <a:lstStyle/>
          <a:p>
            <a:pPr marL="155575" indent="0">
              <a:spcBef>
                <a:spcPts val="1000"/>
              </a:spcBef>
              <a:buSzPts val="1150"/>
              <a:buNone/>
            </a:pPr>
            <a:r>
              <a:rPr lang="en-US" sz="2000" dirty="0"/>
              <a:t>3. He will want to be compensated for his injuries, wages and medical expenses incurred as a result of the accident.</a:t>
            </a:r>
          </a:p>
          <a:p>
            <a:pPr marL="155575" indent="0">
              <a:spcBef>
                <a:spcPts val="1000"/>
              </a:spcBef>
              <a:buSzPts val="1150"/>
              <a:buNone/>
            </a:pPr>
            <a:r>
              <a:rPr lang="en-US" sz="2000" dirty="0"/>
              <a:t>4. A guided tour to provide a general understanding of the   law and the administrative processes that are necessary to assess each claim and arrive at a fair outcome for both the employee and the employer through his insurer.</a:t>
            </a:r>
          </a:p>
        </p:txBody>
      </p:sp>
      <p:sp>
        <p:nvSpPr>
          <p:cNvPr id="392" name="Google Shape;392;p64"/>
          <p:cNvSpPr txBox="1">
            <a:spLocks noGrp="1"/>
          </p:cNvSpPr>
          <p:nvPr>
            <p:ph type="title"/>
          </p:nvPr>
        </p:nvSpPr>
        <p:spPr>
          <a:xfrm>
            <a:off x="558800" y="286000"/>
            <a:ext cx="8193758" cy="390600"/>
          </a:xfrm>
          <a:prstGeom prst="rect">
            <a:avLst/>
          </a:prstGeom>
        </p:spPr>
        <p:txBody>
          <a:bodyPr spcFirstLastPara="1" wrap="square" lIns="91425" tIns="91425" rIns="91425" bIns="91425" anchor="ctr" anchorCtr="0">
            <a:noAutofit/>
          </a:bodyPr>
          <a:lstStyle/>
          <a:p>
            <a:pPr lvl="0"/>
            <a:r>
              <a:rPr lang="en-US" sz="2800" dirty="0"/>
              <a:t>Introduction</a:t>
            </a:r>
            <a:endParaRPr sz="2800" dirty="0"/>
          </a:p>
        </p:txBody>
      </p:sp>
    </p:spTree>
    <p:extLst>
      <p:ext uri="{BB962C8B-B14F-4D97-AF65-F5344CB8AC3E}">
        <p14:creationId xmlns:p14="http://schemas.microsoft.com/office/powerpoint/2010/main" val="554452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5"/>
          <p:cNvSpPr/>
          <p:nvPr/>
        </p:nvSpPr>
        <p:spPr>
          <a:xfrm>
            <a:off x="1076782" y="2657982"/>
            <a:ext cx="886950" cy="844675"/>
          </a:xfrm>
          <a:custGeom>
            <a:avLst/>
            <a:gdLst/>
            <a:ahLst/>
            <a:cxnLst/>
            <a:rect l="l" t="t" r="r" b="b"/>
            <a:pathLst>
              <a:path w="35478" h="33787" extrusionOk="0">
                <a:moveTo>
                  <a:pt x="15876" y="1"/>
                </a:moveTo>
                <a:cubicBezTo>
                  <a:pt x="15734" y="1"/>
                  <a:pt x="15600" y="82"/>
                  <a:pt x="15668" y="233"/>
                </a:cubicBezTo>
                <a:cubicBezTo>
                  <a:pt x="15761" y="349"/>
                  <a:pt x="16017" y="564"/>
                  <a:pt x="15867" y="564"/>
                </a:cubicBezTo>
                <a:cubicBezTo>
                  <a:pt x="15811" y="564"/>
                  <a:pt x="15701" y="535"/>
                  <a:pt x="15506" y="461"/>
                </a:cubicBezTo>
                <a:cubicBezTo>
                  <a:pt x="15475" y="451"/>
                  <a:pt x="15446" y="447"/>
                  <a:pt x="15418" y="447"/>
                </a:cubicBezTo>
                <a:cubicBezTo>
                  <a:pt x="15180" y="447"/>
                  <a:pt x="15053" y="763"/>
                  <a:pt x="14888" y="906"/>
                </a:cubicBezTo>
                <a:cubicBezTo>
                  <a:pt x="14592" y="812"/>
                  <a:pt x="14264" y="683"/>
                  <a:pt x="13951" y="683"/>
                </a:cubicBezTo>
                <a:cubicBezTo>
                  <a:pt x="13889" y="683"/>
                  <a:pt x="13828" y="688"/>
                  <a:pt x="13768" y="700"/>
                </a:cubicBezTo>
                <a:cubicBezTo>
                  <a:pt x="13682" y="806"/>
                  <a:pt x="13575" y="834"/>
                  <a:pt x="13461" y="834"/>
                </a:cubicBezTo>
                <a:cubicBezTo>
                  <a:pt x="13322" y="834"/>
                  <a:pt x="13174" y="792"/>
                  <a:pt x="13038" y="792"/>
                </a:cubicBezTo>
                <a:cubicBezTo>
                  <a:pt x="13030" y="792"/>
                  <a:pt x="13021" y="793"/>
                  <a:pt x="13012" y="793"/>
                </a:cubicBezTo>
                <a:cubicBezTo>
                  <a:pt x="13007" y="793"/>
                  <a:pt x="13001" y="793"/>
                  <a:pt x="12996" y="793"/>
                </a:cubicBezTo>
                <a:cubicBezTo>
                  <a:pt x="12739" y="793"/>
                  <a:pt x="12527" y="998"/>
                  <a:pt x="12279" y="998"/>
                </a:cubicBezTo>
                <a:cubicBezTo>
                  <a:pt x="12224" y="998"/>
                  <a:pt x="12168" y="988"/>
                  <a:pt x="12109" y="963"/>
                </a:cubicBezTo>
                <a:cubicBezTo>
                  <a:pt x="12047" y="957"/>
                  <a:pt x="11986" y="954"/>
                  <a:pt x="11925" y="954"/>
                </a:cubicBezTo>
                <a:cubicBezTo>
                  <a:pt x="11333" y="954"/>
                  <a:pt x="10791" y="1233"/>
                  <a:pt x="10208" y="1296"/>
                </a:cubicBezTo>
                <a:cubicBezTo>
                  <a:pt x="10013" y="1433"/>
                  <a:pt x="9752" y="1386"/>
                  <a:pt x="9568" y="1548"/>
                </a:cubicBezTo>
                <a:cubicBezTo>
                  <a:pt x="9224" y="1559"/>
                  <a:pt x="9051" y="1903"/>
                  <a:pt x="8708" y="1949"/>
                </a:cubicBezTo>
                <a:cubicBezTo>
                  <a:pt x="8285" y="2361"/>
                  <a:pt x="7634" y="2315"/>
                  <a:pt x="7153" y="2611"/>
                </a:cubicBezTo>
                <a:cubicBezTo>
                  <a:pt x="6890" y="3048"/>
                  <a:pt x="6351" y="3229"/>
                  <a:pt x="5893" y="3345"/>
                </a:cubicBezTo>
                <a:cubicBezTo>
                  <a:pt x="5939" y="3757"/>
                  <a:pt x="5368" y="3584"/>
                  <a:pt x="5321" y="3927"/>
                </a:cubicBezTo>
                <a:cubicBezTo>
                  <a:pt x="5195" y="4284"/>
                  <a:pt x="4692" y="4202"/>
                  <a:pt x="4475" y="4501"/>
                </a:cubicBezTo>
                <a:cubicBezTo>
                  <a:pt x="4258" y="4902"/>
                  <a:pt x="4017" y="5325"/>
                  <a:pt x="3583" y="5506"/>
                </a:cubicBezTo>
                <a:cubicBezTo>
                  <a:pt x="3124" y="5918"/>
                  <a:pt x="2712" y="6435"/>
                  <a:pt x="2542" y="7031"/>
                </a:cubicBezTo>
                <a:cubicBezTo>
                  <a:pt x="2047" y="7223"/>
                  <a:pt x="2072" y="7797"/>
                  <a:pt x="1751" y="8140"/>
                </a:cubicBezTo>
                <a:cubicBezTo>
                  <a:pt x="1762" y="8437"/>
                  <a:pt x="1317" y="8585"/>
                  <a:pt x="1454" y="8896"/>
                </a:cubicBezTo>
                <a:cubicBezTo>
                  <a:pt x="1523" y="9091"/>
                  <a:pt x="1259" y="9170"/>
                  <a:pt x="1168" y="9308"/>
                </a:cubicBezTo>
                <a:cubicBezTo>
                  <a:pt x="1306" y="9777"/>
                  <a:pt x="1053" y="10211"/>
                  <a:pt x="767" y="10555"/>
                </a:cubicBezTo>
                <a:cubicBezTo>
                  <a:pt x="800" y="10898"/>
                  <a:pt x="468" y="11151"/>
                  <a:pt x="619" y="11494"/>
                </a:cubicBezTo>
                <a:cubicBezTo>
                  <a:pt x="641" y="11824"/>
                  <a:pt x="435" y="12123"/>
                  <a:pt x="344" y="12431"/>
                </a:cubicBezTo>
                <a:cubicBezTo>
                  <a:pt x="493" y="12752"/>
                  <a:pt x="70" y="13049"/>
                  <a:pt x="276" y="13392"/>
                </a:cubicBezTo>
                <a:cubicBezTo>
                  <a:pt x="309" y="13518"/>
                  <a:pt x="446" y="13645"/>
                  <a:pt x="355" y="13782"/>
                </a:cubicBezTo>
                <a:cubicBezTo>
                  <a:pt x="240" y="14158"/>
                  <a:pt x="1" y="14595"/>
                  <a:pt x="171" y="14996"/>
                </a:cubicBezTo>
                <a:cubicBezTo>
                  <a:pt x="424" y="15477"/>
                  <a:pt x="413" y="16059"/>
                  <a:pt x="240" y="16575"/>
                </a:cubicBezTo>
                <a:cubicBezTo>
                  <a:pt x="262" y="16850"/>
                  <a:pt x="526" y="17056"/>
                  <a:pt x="446" y="17375"/>
                </a:cubicBezTo>
                <a:cubicBezTo>
                  <a:pt x="594" y="17696"/>
                  <a:pt x="710" y="18028"/>
                  <a:pt x="572" y="18394"/>
                </a:cubicBezTo>
                <a:cubicBezTo>
                  <a:pt x="446" y="18679"/>
                  <a:pt x="652" y="18874"/>
                  <a:pt x="789" y="19080"/>
                </a:cubicBezTo>
                <a:cubicBezTo>
                  <a:pt x="825" y="19297"/>
                  <a:pt x="847" y="19514"/>
                  <a:pt x="1042" y="19665"/>
                </a:cubicBezTo>
                <a:cubicBezTo>
                  <a:pt x="1328" y="19926"/>
                  <a:pt x="1223" y="20396"/>
                  <a:pt x="1545" y="20649"/>
                </a:cubicBezTo>
                <a:cubicBezTo>
                  <a:pt x="1704" y="20912"/>
                  <a:pt x="1682" y="21278"/>
                  <a:pt x="1957" y="21484"/>
                </a:cubicBezTo>
                <a:cubicBezTo>
                  <a:pt x="2116" y="21931"/>
                  <a:pt x="2300" y="22365"/>
                  <a:pt x="2575" y="22766"/>
                </a:cubicBezTo>
                <a:cubicBezTo>
                  <a:pt x="2838" y="22893"/>
                  <a:pt x="3215" y="22972"/>
                  <a:pt x="3160" y="23338"/>
                </a:cubicBezTo>
                <a:cubicBezTo>
                  <a:pt x="3684" y="23909"/>
                  <a:pt x="4028" y="24747"/>
                  <a:pt x="4852" y="24953"/>
                </a:cubicBezTo>
                <a:cubicBezTo>
                  <a:pt x="4876" y="25145"/>
                  <a:pt x="5000" y="25282"/>
                  <a:pt x="5137" y="25420"/>
                </a:cubicBezTo>
                <a:cubicBezTo>
                  <a:pt x="5047" y="25444"/>
                  <a:pt x="4989" y="25488"/>
                  <a:pt x="4956" y="25582"/>
                </a:cubicBezTo>
                <a:cubicBezTo>
                  <a:pt x="4962" y="25582"/>
                  <a:pt x="4967" y="25581"/>
                  <a:pt x="4973" y="25581"/>
                </a:cubicBezTo>
                <a:cubicBezTo>
                  <a:pt x="5294" y="25581"/>
                  <a:pt x="5450" y="25894"/>
                  <a:pt x="5574" y="26153"/>
                </a:cubicBezTo>
                <a:cubicBezTo>
                  <a:pt x="5711" y="26428"/>
                  <a:pt x="6156" y="26474"/>
                  <a:pt x="6134" y="26818"/>
                </a:cubicBezTo>
                <a:cubicBezTo>
                  <a:pt x="6203" y="26793"/>
                  <a:pt x="6283" y="26771"/>
                  <a:pt x="6362" y="26749"/>
                </a:cubicBezTo>
                <a:lnTo>
                  <a:pt x="6362" y="26749"/>
                </a:lnTo>
                <a:cubicBezTo>
                  <a:pt x="6373" y="27081"/>
                  <a:pt x="6294" y="27493"/>
                  <a:pt x="6706" y="27573"/>
                </a:cubicBezTo>
                <a:cubicBezTo>
                  <a:pt x="6842" y="27496"/>
                  <a:pt x="6932" y="27465"/>
                  <a:pt x="6991" y="27465"/>
                </a:cubicBezTo>
                <a:cubicBezTo>
                  <a:pt x="7219" y="27465"/>
                  <a:pt x="6985" y="27929"/>
                  <a:pt x="7248" y="27929"/>
                </a:cubicBezTo>
                <a:cubicBezTo>
                  <a:pt x="7258" y="27929"/>
                  <a:pt x="7269" y="27929"/>
                  <a:pt x="7280" y="27927"/>
                </a:cubicBezTo>
                <a:cubicBezTo>
                  <a:pt x="7530" y="27996"/>
                  <a:pt x="7428" y="28397"/>
                  <a:pt x="7667" y="28523"/>
                </a:cubicBezTo>
                <a:cubicBezTo>
                  <a:pt x="7804" y="28809"/>
                  <a:pt x="8274" y="28661"/>
                  <a:pt x="8343" y="28990"/>
                </a:cubicBezTo>
                <a:cubicBezTo>
                  <a:pt x="8458" y="29334"/>
                  <a:pt x="8491" y="29724"/>
                  <a:pt x="8766" y="29987"/>
                </a:cubicBezTo>
                <a:cubicBezTo>
                  <a:pt x="9087" y="30158"/>
                  <a:pt x="8939" y="30583"/>
                  <a:pt x="9202" y="30789"/>
                </a:cubicBezTo>
                <a:cubicBezTo>
                  <a:pt x="9265" y="30817"/>
                  <a:pt x="9342" y="30871"/>
                  <a:pt x="9405" y="30871"/>
                </a:cubicBezTo>
                <a:cubicBezTo>
                  <a:pt x="9443" y="30871"/>
                  <a:pt x="9477" y="30850"/>
                  <a:pt x="9499" y="30789"/>
                </a:cubicBezTo>
                <a:cubicBezTo>
                  <a:pt x="9842" y="30331"/>
                  <a:pt x="9246" y="30446"/>
                  <a:pt x="9257" y="30147"/>
                </a:cubicBezTo>
                <a:cubicBezTo>
                  <a:pt x="9235" y="29987"/>
                  <a:pt x="9098" y="29770"/>
                  <a:pt x="9282" y="29666"/>
                </a:cubicBezTo>
                <a:cubicBezTo>
                  <a:pt x="9312" y="29655"/>
                  <a:pt x="9340" y="29651"/>
                  <a:pt x="9366" y="29651"/>
                </a:cubicBezTo>
                <a:cubicBezTo>
                  <a:pt x="9563" y="29651"/>
                  <a:pt x="9682" y="29916"/>
                  <a:pt x="9853" y="29976"/>
                </a:cubicBezTo>
                <a:cubicBezTo>
                  <a:pt x="10197" y="29998"/>
                  <a:pt x="10070" y="30226"/>
                  <a:pt x="10037" y="30388"/>
                </a:cubicBezTo>
                <a:cubicBezTo>
                  <a:pt x="10117" y="30515"/>
                  <a:pt x="10287" y="30468"/>
                  <a:pt x="10414" y="30501"/>
                </a:cubicBezTo>
                <a:cubicBezTo>
                  <a:pt x="10724" y="30732"/>
                  <a:pt x="11249" y="30811"/>
                  <a:pt x="11274" y="31281"/>
                </a:cubicBezTo>
                <a:cubicBezTo>
                  <a:pt x="11279" y="31281"/>
                  <a:pt x="11285" y="31281"/>
                  <a:pt x="11291" y="31281"/>
                </a:cubicBezTo>
                <a:cubicBezTo>
                  <a:pt x="11727" y="31281"/>
                  <a:pt x="12067" y="31694"/>
                  <a:pt x="12499" y="31795"/>
                </a:cubicBezTo>
                <a:cubicBezTo>
                  <a:pt x="12806" y="31841"/>
                  <a:pt x="12979" y="32149"/>
                  <a:pt x="13298" y="32163"/>
                </a:cubicBezTo>
                <a:cubicBezTo>
                  <a:pt x="13623" y="32520"/>
                  <a:pt x="14090" y="32756"/>
                  <a:pt x="14580" y="32756"/>
                </a:cubicBezTo>
                <a:cubicBezTo>
                  <a:pt x="14591" y="32756"/>
                  <a:pt x="14602" y="32756"/>
                  <a:pt x="14614" y="32756"/>
                </a:cubicBezTo>
                <a:cubicBezTo>
                  <a:pt x="14765" y="32893"/>
                  <a:pt x="14982" y="32860"/>
                  <a:pt x="15141" y="32962"/>
                </a:cubicBezTo>
                <a:cubicBezTo>
                  <a:pt x="15289" y="33031"/>
                  <a:pt x="15369" y="33215"/>
                  <a:pt x="15553" y="33215"/>
                </a:cubicBezTo>
                <a:cubicBezTo>
                  <a:pt x="15795" y="33226"/>
                  <a:pt x="15976" y="33443"/>
                  <a:pt x="16207" y="33454"/>
                </a:cubicBezTo>
                <a:cubicBezTo>
                  <a:pt x="16308" y="33305"/>
                  <a:pt x="16399" y="33146"/>
                  <a:pt x="16492" y="32987"/>
                </a:cubicBezTo>
                <a:cubicBezTo>
                  <a:pt x="16627" y="32964"/>
                  <a:pt x="16761" y="32951"/>
                  <a:pt x="16898" y="32951"/>
                </a:cubicBezTo>
                <a:cubicBezTo>
                  <a:pt x="16971" y="32951"/>
                  <a:pt x="17046" y="32954"/>
                  <a:pt x="17121" y="32962"/>
                </a:cubicBezTo>
                <a:cubicBezTo>
                  <a:pt x="17154" y="33099"/>
                  <a:pt x="17086" y="33283"/>
                  <a:pt x="17248" y="33352"/>
                </a:cubicBezTo>
                <a:cubicBezTo>
                  <a:pt x="17624" y="33695"/>
                  <a:pt x="18209" y="33511"/>
                  <a:pt x="18632" y="33786"/>
                </a:cubicBezTo>
                <a:cubicBezTo>
                  <a:pt x="18790" y="33767"/>
                  <a:pt x="18951" y="33762"/>
                  <a:pt x="19113" y="33762"/>
                </a:cubicBezTo>
                <a:cubicBezTo>
                  <a:pt x="19265" y="33762"/>
                  <a:pt x="19418" y="33766"/>
                  <a:pt x="19571" y="33766"/>
                </a:cubicBezTo>
                <a:cubicBezTo>
                  <a:pt x="19632" y="33766"/>
                  <a:pt x="19692" y="33766"/>
                  <a:pt x="19753" y="33764"/>
                </a:cubicBezTo>
                <a:cubicBezTo>
                  <a:pt x="20016" y="33543"/>
                  <a:pt x="20326" y="33513"/>
                  <a:pt x="20645" y="33513"/>
                </a:cubicBezTo>
                <a:cubicBezTo>
                  <a:pt x="20768" y="33513"/>
                  <a:pt x="20892" y="33517"/>
                  <a:pt x="21015" y="33517"/>
                </a:cubicBezTo>
                <a:cubicBezTo>
                  <a:pt x="21185" y="33517"/>
                  <a:pt x="21354" y="33509"/>
                  <a:pt x="21516" y="33467"/>
                </a:cubicBezTo>
                <a:cubicBezTo>
                  <a:pt x="21644" y="33520"/>
                  <a:pt x="21772" y="33539"/>
                  <a:pt x="21900" y="33539"/>
                </a:cubicBezTo>
                <a:cubicBezTo>
                  <a:pt x="22242" y="33539"/>
                  <a:pt x="22583" y="33400"/>
                  <a:pt x="22922" y="33374"/>
                </a:cubicBezTo>
                <a:cubicBezTo>
                  <a:pt x="22985" y="33404"/>
                  <a:pt x="23041" y="33416"/>
                  <a:pt x="23093" y="33416"/>
                </a:cubicBezTo>
                <a:cubicBezTo>
                  <a:pt x="23342" y="33416"/>
                  <a:pt x="23489" y="33135"/>
                  <a:pt x="23748" y="33135"/>
                </a:cubicBezTo>
                <a:cubicBezTo>
                  <a:pt x="23752" y="33135"/>
                  <a:pt x="23756" y="33135"/>
                  <a:pt x="23760" y="33135"/>
                </a:cubicBezTo>
                <a:cubicBezTo>
                  <a:pt x="23801" y="33139"/>
                  <a:pt x="23841" y="33141"/>
                  <a:pt x="23881" y="33141"/>
                </a:cubicBezTo>
                <a:cubicBezTo>
                  <a:pt x="24444" y="33141"/>
                  <a:pt x="24915" y="32776"/>
                  <a:pt x="25408" y="32550"/>
                </a:cubicBezTo>
                <a:cubicBezTo>
                  <a:pt x="25990" y="32058"/>
                  <a:pt x="26872" y="32069"/>
                  <a:pt x="27375" y="31462"/>
                </a:cubicBezTo>
                <a:cubicBezTo>
                  <a:pt x="27393" y="31465"/>
                  <a:pt x="27411" y="31467"/>
                  <a:pt x="27429" y="31467"/>
                </a:cubicBezTo>
                <a:cubicBezTo>
                  <a:pt x="27702" y="31467"/>
                  <a:pt x="27840" y="31142"/>
                  <a:pt x="28119" y="31108"/>
                </a:cubicBezTo>
                <a:cubicBezTo>
                  <a:pt x="28484" y="30949"/>
                  <a:pt x="29001" y="30960"/>
                  <a:pt x="29218" y="30570"/>
                </a:cubicBezTo>
                <a:cubicBezTo>
                  <a:pt x="29435" y="30262"/>
                  <a:pt x="29836" y="30204"/>
                  <a:pt x="30064" y="29919"/>
                </a:cubicBezTo>
                <a:cubicBezTo>
                  <a:pt x="30512" y="29496"/>
                  <a:pt x="31198" y="29358"/>
                  <a:pt x="31575" y="28853"/>
                </a:cubicBezTo>
                <a:cubicBezTo>
                  <a:pt x="31838" y="28705"/>
                  <a:pt x="32022" y="28488"/>
                  <a:pt x="32239" y="28293"/>
                </a:cubicBezTo>
                <a:cubicBezTo>
                  <a:pt x="32572" y="27389"/>
                  <a:pt x="33670" y="26908"/>
                  <a:pt x="33717" y="25867"/>
                </a:cubicBezTo>
                <a:cubicBezTo>
                  <a:pt x="33887" y="25741"/>
                  <a:pt x="34025" y="25582"/>
                  <a:pt x="34151" y="25409"/>
                </a:cubicBezTo>
                <a:cubicBezTo>
                  <a:pt x="34151" y="25329"/>
                  <a:pt x="34093" y="25227"/>
                  <a:pt x="34173" y="25170"/>
                </a:cubicBezTo>
                <a:cubicBezTo>
                  <a:pt x="34483" y="24780"/>
                  <a:pt x="34437" y="24252"/>
                  <a:pt x="34552" y="23796"/>
                </a:cubicBezTo>
                <a:cubicBezTo>
                  <a:pt x="34621" y="23590"/>
                  <a:pt x="34827" y="23464"/>
                  <a:pt x="34906" y="23258"/>
                </a:cubicBezTo>
                <a:cubicBezTo>
                  <a:pt x="34827" y="22330"/>
                  <a:pt x="34917" y="21393"/>
                  <a:pt x="35008" y="20465"/>
                </a:cubicBezTo>
                <a:cubicBezTo>
                  <a:pt x="34722" y="20031"/>
                  <a:pt x="34871" y="19503"/>
                  <a:pt x="34722" y="19023"/>
                </a:cubicBezTo>
                <a:cubicBezTo>
                  <a:pt x="34791" y="18578"/>
                  <a:pt x="34665" y="18155"/>
                  <a:pt x="34541" y="17729"/>
                </a:cubicBezTo>
                <a:cubicBezTo>
                  <a:pt x="34678" y="17306"/>
                  <a:pt x="34585" y="16814"/>
                  <a:pt x="34310" y="16460"/>
                </a:cubicBezTo>
                <a:cubicBezTo>
                  <a:pt x="34071" y="16185"/>
                  <a:pt x="34277" y="15784"/>
                  <a:pt x="34104" y="15499"/>
                </a:cubicBezTo>
                <a:cubicBezTo>
                  <a:pt x="33909" y="15177"/>
                  <a:pt x="34060" y="14776"/>
                  <a:pt x="34036" y="14433"/>
                </a:cubicBezTo>
                <a:cubicBezTo>
                  <a:pt x="34117" y="14375"/>
                  <a:pt x="34200" y="14354"/>
                  <a:pt x="34286" y="14354"/>
                </a:cubicBezTo>
                <a:cubicBezTo>
                  <a:pt x="34382" y="14354"/>
                  <a:pt x="34482" y="14380"/>
                  <a:pt x="34585" y="14411"/>
                </a:cubicBezTo>
                <a:cubicBezTo>
                  <a:pt x="34665" y="14136"/>
                  <a:pt x="34997" y="14079"/>
                  <a:pt x="35066" y="13815"/>
                </a:cubicBezTo>
                <a:cubicBezTo>
                  <a:pt x="35134" y="13507"/>
                  <a:pt x="35478" y="13312"/>
                  <a:pt x="35340" y="12947"/>
                </a:cubicBezTo>
                <a:cubicBezTo>
                  <a:pt x="35239" y="12878"/>
                  <a:pt x="35123" y="12821"/>
                  <a:pt x="35022" y="12752"/>
                </a:cubicBezTo>
                <a:cubicBezTo>
                  <a:pt x="35066" y="12455"/>
                  <a:pt x="35170" y="12065"/>
                  <a:pt x="34964" y="11824"/>
                </a:cubicBezTo>
                <a:cubicBezTo>
                  <a:pt x="35022" y="11631"/>
                  <a:pt x="35170" y="11469"/>
                  <a:pt x="35250" y="11274"/>
                </a:cubicBezTo>
                <a:cubicBezTo>
                  <a:pt x="35134" y="11093"/>
                  <a:pt x="35250" y="10898"/>
                  <a:pt x="35272" y="10703"/>
                </a:cubicBezTo>
                <a:cubicBezTo>
                  <a:pt x="35159" y="10692"/>
                  <a:pt x="35055" y="10692"/>
                  <a:pt x="34939" y="10681"/>
                </a:cubicBezTo>
                <a:cubicBezTo>
                  <a:pt x="35145" y="10233"/>
                  <a:pt x="34483" y="10165"/>
                  <a:pt x="34665" y="9720"/>
                </a:cubicBezTo>
                <a:cubicBezTo>
                  <a:pt x="34467" y="9568"/>
                  <a:pt x="34315" y="9315"/>
                  <a:pt x="34056" y="9315"/>
                </a:cubicBezTo>
                <a:cubicBezTo>
                  <a:pt x="34001" y="9315"/>
                  <a:pt x="33942" y="9326"/>
                  <a:pt x="33876" y="9352"/>
                </a:cubicBezTo>
                <a:cubicBezTo>
                  <a:pt x="33865" y="9159"/>
                  <a:pt x="33797" y="8975"/>
                  <a:pt x="33703" y="8791"/>
                </a:cubicBezTo>
                <a:cubicBezTo>
                  <a:pt x="33786" y="8723"/>
                  <a:pt x="33978" y="8723"/>
                  <a:pt x="33923" y="8563"/>
                </a:cubicBezTo>
                <a:cubicBezTo>
                  <a:pt x="33761" y="8517"/>
                  <a:pt x="33602" y="8368"/>
                  <a:pt x="33659" y="8184"/>
                </a:cubicBezTo>
                <a:cubicBezTo>
                  <a:pt x="33797" y="7841"/>
                  <a:pt x="33349" y="7602"/>
                  <a:pt x="33497" y="7237"/>
                </a:cubicBezTo>
                <a:cubicBezTo>
                  <a:pt x="33338" y="6984"/>
                  <a:pt x="32984" y="7006"/>
                  <a:pt x="32811" y="6767"/>
                </a:cubicBezTo>
                <a:cubicBezTo>
                  <a:pt x="32778" y="6457"/>
                  <a:pt x="32561" y="6182"/>
                  <a:pt x="32286" y="6056"/>
                </a:cubicBezTo>
                <a:cubicBezTo>
                  <a:pt x="32011" y="5954"/>
                  <a:pt x="32011" y="5644"/>
                  <a:pt x="31932" y="5416"/>
                </a:cubicBezTo>
                <a:cubicBezTo>
                  <a:pt x="31759" y="5256"/>
                  <a:pt x="31553" y="5119"/>
                  <a:pt x="31462" y="4888"/>
                </a:cubicBezTo>
                <a:cubicBezTo>
                  <a:pt x="31442" y="4842"/>
                  <a:pt x="31409" y="4824"/>
                  <a:pt x="31371" y="4824"/>
                </a:cubicBezTo>
                <a:cubicBezTo>
                  <a:pt x="31231" y="4824"/>
                  <a:pt x="31027" y="5081"/>
                  <a:pt x="31198" y="5152"/>
                </a:cubicBezTo>
                <a:cubicBezTo>
                  <a:pt x="31531" y="5256"/>
                  <a:pt x="31575" y="5737"/>
                  <a:pt x="31358" y="5965"/>
                </a:cubicBezTo>
                <a:cubicBezTo>
                  <a:pt x="31083" y="5874"/>
                  <a:pt x="30888" y="5622"/>
                  <a:pt x="30707" y="5416"/>
                </a:cubicBezTo>
                <a:lnTo>
                  <a:pt x="30707" y="5416"/>
                </a:lnTo>
                <a:cubicBezTo>
                  <a:pt x="30726" y="5421"/>
                  <a:pt x="30745" y="5423"/>
                  <a:pt x="30763" y="5423"/>
                </a:cubicBezTo>
                <a:cubicBezTo>
                  <a:pt x="30968" y="5423"/>
                  <a:pt x="31131" y="5153"/>
                  <a:pt x="30902" y="5039"/>
                </a:cubicBezTo>
                <a:cubicBezTo>
                  <a:pt x="30865" y="5001"/>
                  <a:pt x="30833" y="4985"/>
                  <a:pt x="30805" y="4985"/>
                </a:cubicBezTo>
                <a:cubicBezTo>
                  <a:pt x="30714" y="4985"/>
                  <a:pt x="30657" y="5143"/>
                  <a:pt x="30613" y="5221"/>
                </a:cubicBezTo>
                <a:cubicBezTo>
                  <a:pt x="30606" y="5221"/>
                  <a:pt x="30600" y="5222"/>
                  <a:pt x="30593" y="5222"/>
                </a:cubicBezTo>
                <a:cubicBezTo>
                  <a:pt x="30373" y="5222"/>
                  <a:pt x="30291" y="4903"/>
                  <a:pt x="30073" y="4903"/>
                </a:cubicBezTo>
                <a:cubicBezTo>
                  <a:pt x="30025" y="4903"/>
                  <a:pt x="29969" y="4918"/>
                  <a:pt x="29905" y="4957"/>
                </a:cubicBezTo>
                <a:cubicBezTo>
                  <a:pt x="29734" y="4718"/>
                  <a:pt x="29652" y="4317"/>
                  <a:pt x="29309" y="4295"/>
                </a:cubicBezTo>
                <a:cubicBezTo>
                  <a:pt x="29196" y="4031"/>
                  <a:pt x="29677" y="4270"/>
                  <a:pt x="29550" y="3985"/>
                </a:cubicBezTo>
                <a:cubicBezTo>
                  <a:pt x="29333" y="3721"/>
                  <a:pt x="29218" y="3265"/>
                  <a:pt x="28828" y="3207"/>
                </a:cubicBezTo>
                <a:cubicBezTo>
                  <a:pt x="28567" y="3117"/>
                  <a:pt x="28372" y="2897"/>
                  <a:pt x="28141" y="2760"/>
                </a:cubicBezTo>
                <a:cubicBezTo>
                  <a:pt x="28083" y="2781"/>
                  <a:pt x="28031" y="2790"/>
                  <a:pt x="27984" y="2790"/>
                </a:cubicBezTo>
                <a:cubicBezTo>
                  <a:pt x="27728" y="2790"/>
                  <a:pt x="27618" y="2518"/>
                  <a:pt x="27386" y="2441"/>
                </a:cubicBezTo>
                <a:cubicBezTo>
                  <a:pt x="27304" y="2462"/>
                  <a:pt x="27223" y="2469"/>
                  <a:pt x="27141" y="2469"/>
                </a:cubicBezTo>
                <a:cubicBezTo>
                  <a:pt x="26971" y="2469"/>
                  <a:pt x="26801" y="2438"/>
                  <a:pt x="26630" y="2438"/>
                </a:cubicBezTo>
                <a:cubicBezTo>
                  <a:pt x="26528" y="2438"/>
                  <a:pt x="26425" y="2449"/>
                  <a:pt x="26323" y="2485"/>
                </a:cubicBezTo>
                <a:cubicBezTo>
                  <a:pt x="25738" y="2337"/>
                  <a:pt x="25304" y="1812"/>
                  <a:pt x="24675" y="1754"/>
                </a:cubicBezTo>
                <a:cubicBezTo>
                  <a:pt x="24480" y="1960"/>
                  <a:pt x="24469" y="2246"/>
                  <a:pt x="24584" y="2499"/>
                </a:cubicBezTo>
                <a:cubicBezTo>
                  <a:pt x="24559" y="2506"/>
                  <a:pt x="24536" y="2509"/>
                  <a:pt x="24513" y="2509"/>
                </a:cubicBezTo>
                <a:cubicBezTo>
                  <a:pt x="24312" y="2509"/>
                  <a:pt x="24218" y="2255"/>
                  <a:pt x="24010" y="2235"/>
                </a:cubicBezTo>
                <a:cubicBezTo>
                  <a:pt x="23771" y="2188"/>
                  <a:pt x="23771" y="1914"/>
                  <a:pt x="23656" y="1754"/>
                </a:cubicBezTo>
                <a:cubicBezTo>
                  <a:pt x="23566" y="1768"/>
                  <a:pt x="23459" y="1819"/>
                  <a:pt x="23362" y="1819"/>
                </a:cubicBezTo>
                <a:cubicBezTo>
                  <a:pt x="23300" y="1819"/>
                  <a:pt x="23242" y="1798"/>
                  <a:pt x="23197" y="1730"/>
                </a:cubicBezTo>
                <a:cubicBezTo>
                  <a:pt x="22936" y="1422"/>
                  <a:pt x="22524" y="1433"/>
                  <a:pt x="22181" y="1263"/>
                </a:cubicBezTo>
                <a:cubicBezTo>
                  <a:pt x="22081" y="1282"/>
                  <a:pt x="22017" y="1411"/>
                  <a:pt x="21913" y="1411"/>
                </a:cubicBezTo>
                <a:cubicBezTo>
                  <a:pt x="21896" y="1411"/>
                  <a:pt x="21878" y="1408"/>
                  <a:pt x="21859" y="1400"/>
                </a:cubicBezTo>
                <a:cubicBezTo>
                  <a:pt x="21505" y="1274"/>
                  <a:pt x="21093" y="1318"/>
                  <a:pt x="20794" y="1068"/>
                </a:cubicBezTo>
                <a:cubicBezTo>
                  <a:pt x="20450" y="862"/>
                  <a:pt x="20063" y="746"/>
                  <a:pt x="19695" y="598"/>
                </a:cubicBezTo>
                <a:cubicBezTo>
                  <a:pt x="19517" y="605"/>
                  <a:pt x="19345" y="646"/>
                  <a:pt x="19171" y="646"/>
                </a:cubicBezTo>
                <a:cubicBezTo>
                  <a:pt x="19076" y="646"/>
                  <a:pt x="18981" y="634"/>
                  <a:pt x="18885" y="598"/>
                </a:cubicBezTo>
                <a:cubicBezTo>
                  <a:pt x="18760" y="945"/>
                  <a:pt x="18433" y="1023"/>
                  <a:pt x="18102" y="1023"/>
                </a:cubicBezTo>
                <a:cubicBezTo>
                  <a:pt x="17974" y="1023"/>
                  <a:pt x="17846" y="1011"/>
                  <a:pt x="17728" y="999"/>
                </a:cubicBezTo>
                <a:cubicBezTo>
                  <a:pt x="17522" y="724"/>
                  <a:pt x="17305" y="472"/>
                  <a:pt x="17110" y="197"/>
                </a:cubicBezTo>
                <a:cubicBezTo>
                  <a:pt x="17074" y="177"/>
                  <a:pt x="17047" y="168"/>
                  <a:pt x="17027" y="168"/>
                </a:cubicBezTo>
                <a:cubicBezTo>
                  <a:pt x="16899" y="168"/>
                  <a:pt x="17030" y="509"/>
                  <a:pt x="16914" y="509"/>
                </a:cubicBezTo>
                <a:cubicBezTo>
                  <a:pt x="16894" y="509"/>
                  <a:pt x="16865" y="498"/>
                  <a:pt x="16825" y="472"/>
                </a:cubicBezTo>
                <a:cubicBezTo>
                  <a:pt x="16594" y="345"/>
                  <a:pt x="16286" y="334"/>
                  <a:pt x="16113" y="117"/>
                </a:cubicBezTo>
                <a:cubicBezTo>
                  <a:pt x="16072" y="38"/>
                  <a:pt x="15973" y="1"/>
                  <a:pt x="1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5"/>
          <p:cNvSpPr/>
          <p:nvPr/>
        </p:nvSpPr>
        <p:spPr>
          <a:xfrm>
            <a:off x="4686405" y="1125867"/>
            <a:ext cx="922425" cy="869200"/>
          </a:xfrm>
          <a:custGeom>
            <a:avLst/>
            <a:gdLst/>
            <a:ahLst/>
            <a:cxnLst/>
            <a:rect l="l" t="t" r="r" b="b"/>
            <a:pathLst>
              <a:path w="36897" h="34768" extrusionOk="0">
                <a:moveTo>
                  <a:pt x="18224" y="1"/>
                </a:moveTo>
                <a:cubicBezTo>
                  <a:pt x="17865" y="1"/>
                  <a:pt x="17489" y="133"/>
                  <a:pt x="17167" y="266"/>
                </a:cubicBezTo>
                <a:cubicBezTo>
                  <a:pt x="16961" y="219"/>
                  <a:pt x="16766" y="95"/>
                  <a:pt x="16560" y="49"/>
                </a:cubicBezTo>
                <a:cubicBezTo>
                  <a:pt x="16230" y="218"/>
                  <a:pt x="15857" y="330"/>
                  <a:pt x="15490" y="330"/>
                </a:cubicBezTo>
                <a:cubicBezTo>
                  <a:pt x="15310" y="330"/>
                  <a:pt x="15131" y="303"/>
                  <a:pt x="14959" y="244"/>
                </a:cubicBezTo>
                <a:cubicBezTo>
                  <a:pt x="14718" y="170"/>
                  <a:pt x="14471" y="136"/>
                  <a:pt x="14225" y="136"/>
                </a:cubicBezTo>
                <a:cubicBezTo>
                  <a:pt x="14013" y="136"/>
                  <a:pt x="13802" y="161"/>
                  <a:pt x="13596" y="208"/>
                </a:cubicBezTo>
                <a:cubicBezTo>
                  <a:pt x="13359" y="708"/>
                  <a:pt x="12803" y="1080"/>
                  <a:pt x="12259" y="1080"/>
                </a:cubicBezTo>
                <a:cubicBezTo>
                  <a:pt x="12017" y="1080"/>
                  <a:pt x="11777" y="1006"/>
                  <a:pt x="11569" y="837"/>
                </a:cubicBezTo>
                <a:cubicBezTo>
                  <a:pt x="11555" y="834"/>
                  <a:pt x="11542" y="833"/>
                  <a:pt x="11528" y="833"/>
                </a:cubicBezTo>
                <a:cubicBezTo>
                  <a:pt x="11346" y="833"/>
                  <a:pt x="11229" y="1097"/>
                  <a:pt x="11078" y="1194"/>
                </a:cubicBezTo>
                <a:cubicBezTo>
                  <a:pt x="10828" y="1238"/>
                  <a:pt x="10358" y="1158"/>
                  <a:pt x="10416" y="1537"/>
                </a:cubicBezTo>
                <a:cubicBezTo>
                  <a:pt x="10341" y="1811"/>
                  <a:pt x="10127" y="1871"/>
                  <a:pt x="9886" y="1871"/>
                </a:cubicBezTo>
                <a:cubicBezTo>
                  <a:pt x="9696" y="1871"/>
                  <a:pt x="9489" y="1834"/>
                  <a:pt x="9322" y="1834"/>
                </a:cubicBezTo>
                <a:cubicBezTo>
                  <a:pt x="9312" y="1834"/>
                  <a:pt x="9302" y="1834"/>
                  <a:pt x="9292" y="1834"/>
                </a:cubicBezTo>
                <a:cubicBezTo>
                  <a:pt x="8905" y="2073"/>
                  <a:pt x="8435" y="2224"/>
                  <a:pt x="8193" y="2636"/>
                </a:cubicBezTo>
                <a:cubicBezTo>
                  <a:pt x="8092" y="2828"/>
                  <a:pt x="7839" y="2795"/>
                  <a:pt x="7680" y="2922"/>
                </a:cubicBezTo>
                <a:cubicBezTo>
                  <a:pt x="7496" y="3070"/>
                  <a:pt x="7279" y="3161"/>
                  <a:pt x="7037" y="3185"/>
                </a:cubicBezTo>
                <a:cubicBezTo>
                  <a:pt x="6798" y="3608"/>
                  <a:pt x="6408" y="3905"/>
                  <a:pt x="5963" y="4089"/>
                </a:cubicBezTo>
                <a:cubicBezTo>
                  <a:pt x="5425" y="4465"/>
                  <a:pt x="5334" y="5232"/>
                  <a:pt x="4738" y="5553"/>
                </a:cubicBezTo>
                <a:cubicBezTo>
                  <a:pt x="4153" y="6012"/>
                  <a:pt x="3777" y="6698"/>
                  <a:pt x="3524" y="7385"/>
                </a:cubicBezTo>
                <a:cubicBezTo>
                  <a:pt x="3571" y="7693"/>
                  <a:pt x="3398" y="7945"/>
                  <a:pt x="3285" y="8209"/>
                </a:cubicBezTo>
                <a:cubicBezTo>
                  <a:pt x="3227" y="8198"/>
                  <a:pt x="3137" y="8198"/>
                  <a:pt x="3090" y="8198"/>
                </a:cubicBezTo>
                <a:cubicBezTo>
                  <a:pt x="2975" y="8690"/>
                  <a:pt x="2450" y="8827"/>
                  <a:pt x="2175" y="9192"/>
                </a:cubicBezTo>
                <a:cubicBezTo>
                  <a:pt x="2129" y="9376"/>
                  <a:pt x="2288" y="9536"/>
                  <a:pt x="2244" y="9709"/>
                </a:cubicBezTo>
                <a:cubicBezTo>
                  <a:pt x="2038" y="10327"/>
                  <a:pt x="1843" y="10945"/>
                  <a:pt x="1522" y="11516"/>
                </a:cubicBezTo>
                <a:cubicBezTo>
                  <a:pt x="1225" y="11881"/>
                  <a:pt x="1019" y="12304"/>
                  <a:pt x="846" y="12752"/>
                </a:cubicBezTo>
                <a:cubicBezTo>
                  <a:pt x="1189" y="13060"/>
                  <a:pt x="1121" y="13623"/>
                  <a:pt x="744" y="13873"/>
                </a:cubicBezTo>
                <a:cubicBezTo>
                  <a:pt x="527" y="13999"/>
                  <a:pt x="871" y="14205"/>
                  <a:pt x="802" y="14389"/>
                </a:cubicBezTo>
                <a:cubicBezTo>
                  <a:pt x="571" y="15133"/>
                  <a:pt x="253" y="15864"/>
                  <a:pt x="91" y="16644"/>
                </a:cubicBezTo>
                <a:cubicBezTo>
                  <a:pt x="137" y="16941"/>
                  <a:pt x="253" y="17226"/>
                  <a:pt x="434" y="17468"/>
                </a:cubicBezTo>
                <a:cubicBezTo>
                  <a:pt x="538" y="17960"/>
                  <a:pt x="195" y="18314"/>
                  <a:pt x="0" y="18715"/>
                </a:cubicBezTo>
                <a:cubicBezTo>
                  <a:pt x="102" y="19322"/>
                  <a:pt x="365" y="19973"/>
                  <a:pt x="206" y="20602"/>
                </a:cubicBezTo>
                <a:cubicBezTo>
                  <a:pt x="47" y="20901"/>
                  <a:pt x="286" y="21118"/>
                  <a:pt x="412" y="21346"/>
                </a:cubicBezTo>
                <a:cubicBezTo>
                  <a:pt x="527" y="21712"/>
                  <a:pt x="640" y="22091"/>
                  <a:pt x="733" y="22467"/>
                </a:cubicBezTo>
                <a:cubicBezTo>
                  <a:pt x="926" y="22857"/>
                  <a:pt x="1269" y="23167"/>
                  <a:pt x="1442" y="23566"/>
                </a:cubicBezTo>
                <a:cubicBezTo>
                  <a:pt x="1384" y="23785"/>
                  <a:pt x="1395" y="23991"/>
                  <a:pt x="1522" y="24197"/>
                </a:cubicBezTo>
                <a:cubicBezTo>
                  <a:pt x="1406" y="24678"/>
                  <a:pt x="1796" y="24997"/>
                  <a:pt x="1934" y="25420"/>
                </a:cubicBezTo>
                <a:cubicBezTo>
                  <a:pt x="2038" y="25650"/>
                  <a:pt x="2162" y="25889"/>
                  <a:pt x="2392" y="26027"/>
                </a:cubicBezTo>
                <a:cubicBezTo>
                  <a:pt x="2873" y="26370"/>
                  <a:pt x="3159" y="26977"/>
                  <a:pt x="3090" y="27573"/>
                </a:cubicBezTo>
                <a:cubicBezTo>
                  <a:pt x="3365" y="28054"/>
                  <a:pt x="3560" y="28567"/>
                  <a:pt x="3925" y="28979"/>
                </a:cubicBezTo>
                <a:cubicBezTo>
                  <a:pt x="4098" y="29438"/>
                  <a:pt x="4716" y="29185"/>
                  <a:pt x="4966" y="29553"/>
                </a:cubicBezTo>
                <a:cubicBezTo>
                  <a:pt x="5139" y="29814"/>
                  <a:pt x="5081" y="30226"/>
                  <a:pt x="5389" y="30388"/>
                </a:cubicBezTo>
                <a:cubicBezTo>
                  <a:pt x="5779" y="30754"/>
                  <a:pt x="6408" y="30754"/>
                  <a:pt x="6661" y="31281"/>
                </a:cubicBezTo>
                <a:cubicBezTo>
                  <a:pt x="6820" y="31682"/>
                  <a:pt x="7312" y="31545"/>
                  <a:pt x="7622" y="31762"/>
                </a:cubicBezTo>
                <a:cubicBezTo>
                  <a:pt x="7930" y="32127"/>
                  <a:pt x="8136" y="32654"/>
                  <a:pt x="8630" y="32825"/>
                </a:cubicBezTo>
                <a:cubicBezTo>
                  <a:pt x="8745" y="32886"/>
                  <a:pt x="8865" y="32909"/>
                  <a:pt x="8988" y="32909"/>
                </a:cubicBezTo>
                <a:cubicBezTo>
                  <a:pt x="9257" y="32909"/>
                  <a:pt x="9537" y="32800"/>
                  <a:pt x="9798" y="32745"/>
                </a:cubicBezTo>
                <a:cubicBezTo>
                  <a:pt x="10059" y="32756"/>
                  <a:pt x="10210" y="32904"/>
                  <a:pt x="10278" y="33146"/>
                </a:cubicBezTo>
                <a:cubicBezTo>
                  <a:pt x="10363" y="33328"/>
                  <a:pt x="10520" y="33360"/>
                  <a:pt x="10693" y="33360"/>
                </a:cubicBezTo>
                <a:cubicBezTo>
                  <a:pt x="10789" y="33360"/>
                  <a:pt x="10889" y="33350"/>
                  <a:pt x="10986" y="33350"/>
                </a:cubicBezTo>
                <a:cubicBezTo>
                  <a:pt x="11090" y="33350"/>
                  <a:pt x="11190" y="33362"/>
                  <a:pt x="11273" y="33410"/>
                </a:cubicBezTo>
                <a:cubicBezTo>
                  <a:pt x="11558" y="33500"/>
                  <a:pt x="11627" y="33844"/>
                  <a:pt x="11891" y="33959"/>
                </a:cubicBezTo>
                <a:cubicBezTo>
                  <a:pt x="12023" y="34032"/>
                  <a:pt x="12184" y="34172"/>
                  <a:pt x="12341" y="34172"/>
                </a:cubicBezTo>
                <a:cubicBezTo>
                  <a:pt x="12402" y="34172"/>
                  <a:pt x="12462" y="34151"/>
                  <a:pt x="12520" y="34096"/>
                </a:cubicBezTo>
                <a:cubicBezTo>
                  <a:pt x="12614" y="34002"/>
                  <a:pt x="12719" y="33967"/>
                  <a:pt x="12829" y="33967"/>
                </a:cubicBezTo>
                <a:cubicBezTo>
                  <a:pt x="13082" y="33967"/>
                  <a:pt x="13361" y="34153"/>
                  <a:pt x="13585" y="34234"/>
                </a:cubicBezTo>
                <a:cubicBezTo>
                  <a:pt x="13619" y="34226"/>
                  <a:pt x="13653" y="34222"/>
                  <a:pt x="13686" y="34222"/>
                </a:cubicBezTo>
                <a:cubicBezTo>
                  <a:pt x="13892" y="34222"/>
                  <a:pt x="14098" y="34356"/>
                  <a:pt x="14294" y="34415"/>
                </a:cubicBezTo>
                <a:cubicBezTo>
                  <a:pt x="14371" y="34384"/>
                  <a:pt x="14449" y="34372"/>
                  <a:pt x="14528" y="34372"/>
                </a:cubicBezTo>
                <a:cubicBezTo>
                  <a:pt x="14779" y="34372"/>
                  <a:pt x="15037" y="34495"/>
                  <a:pt x="15300" y="34495"/>
                </a:cubicBezTo>
                <a:cubicBezTo>
                  <a:pt x="15342" y="34495"/>
                  <a:pt x="15385" y="34491"/>
                  <a:pt x="15428" y="34484"/>
                </a:cubicBezTo>
                <a:cubicBezTo>
                  <a:pt x="15875" y="34528"/>
                  <a:pt x="16316" y="34768"/>
                  <a:pt x="16761" y="34768"/>
                </a:cubicBezTo>
                <a:cubicBezTo>
                  <a:pt x="16896" y="34768"/>
                  <a:pt x="17031" y="34746"/>
                  <a:pt x="17167" y="34690"/>
                </a:cubicBezTo>
                <a:cubicBezTo>
                  <a:pt x="17513" y="34565"/>
                  <a:pt x="17867" y="34521"/>
                  <a:pt x="18223" y="34521"/>
                </a:cubicBezTo>
                <a:cubicBezTo>
                  <a:pt x="18716" y="34521"/>
                  <a:pt x="19212" y="34605"/>
                  <a:pt x="19697" y="34679"/>
                </a:cubicBezTo>
                <a:cubicBezTo>
                  <a:pt x="19811" y="34699"/>
                  <a:pt x="19923" y="34708"/>
                  <a:pt x="20035" y="34708"/>
                </a:cubicBezTo>
                <a:cubicBezTo>
                  <a:pt x="20688" y="34708"/>
                  <a:pt x="21313" y="34411"/>
                  <a:pt x="21964" y="34411"/>
                </a:cubicBezTo>
                <a:cubicBezTo>
                  <a:pt x="22009" y="34411"/>
                  <a:pt x="22055" y="34412"/>
                  <a:pt x="22100" y="34415"/>
                </a:cubicBezTo>
                <a:cubicBezTo>
                  <a:pt x="22454" y="34267"/>
                  <a:pt x="22809" y="34107"/>
                  <a:pt x="23188" y="34072"/>
                </a:cubicBezTo>
                <a:cubicBezTo>
                  <a:pt x="23205" y="34073"/>
                  <a:pt x="23222" y="34074"/>
                  <a:pt x="23239" y="34074"/>
                </a:cubicBezTo>
                <a:cubicBezTo>
                  <a:pt x="23582" y="34074"/>
                  <a:pt x="23764" y="33740"/>
                  <a:pt x="24092" y="33706"/>
                </a:cubicBezTo>
                <a:cubicBezTo>
                  <a:pt x="24526" y="33591"/>
                  <a:pt x="24916" y="33341"/>
                  <a:pt x="25350" y="33193"/>
                </a:cubicBezTo>
                <a:cubicBezTo>
                  <a:pt x="25473" y="33226"/>
                  <a:pt x="25614" y="33273"/>
                  <a:pt x="25749" y="33273"/>
                </a:cubicBezTo>
                <a:cubicBezTo>
                  <a:pt x="25838" y="33273"/>
                  <a:pt x="25925" y="33252"/>
                  <a:pt x="26003" y="33193"/>
                </a:cubicBezTo>
                <a:cubicBezTo>
                  <a:pt x="26415" y="32836"/>
                  <a:pt x="27020" y="33009"/>
                  <a:pt x="27514" y="32836"/>
                </a:cubicBezTo>
                <a:cubicBezTo>
                  <a:pt x="27559" y="32842"/>
                  <a:pt x="27604" y="32845"/>
                  <a:pt x="27648" y="32845"/>
                </a:cubicBezTo>
                <a:cubicBezTo>
                  <a:pt x="28088" y="32845"/>
                  <a:pt x="28446" y="32546"/>
                  <a:pt x="28736" y="32253"/>
                </a:cubicBezTo>
                <a:cubicBezTo>
                  <a:pt x="28956" y="31979"/>
                  <a:pt x="29368" y="31921"/>
                  <a:pt x="29527" y="31589"/>
                </a:cubicBezTo>
                <a:cubicBezTo>
                  <a:pt x="29849" y="31314"/>
                  <a:pt x="30283" y="31155"/>
                  <a:pt x="30500" y="30776"/>
                </a:cubicBezTo>
                <a:cubicBezTo>
                  <a:pt x="30821" y="30548"/>
                  <a:pt x="31472" y="30776"/>
                  <a:pt x="31483" y="30226"/>
                </a:cubicBezTo>
                <a:cubicBezTo>
                  <a:pt x="31873" y="30045"/>
                  <a:pt x="31758" y="29471"/>
                  <a:pt x="32183" y="29312"/>
                </a:cubicBezTo>
                <a:cubicBezTo>
                  <a:pt x="32469" y="29196"/>
                  <a:pt x="32513" y="28853"/>
                  <a:pt x="32777" y="28729"/>
                </a:cubicBezTo>
                <a:cubicBezTo>
                  <a:pt x="32950" y="28567"/>
                  <a:pt x="33213" y="28592"/>
                  <a:pt x="33419" y="28488"/>
                </a:cubicBezTo>
                <a:cubicBezTo>
                  <a:pt x="33406" y="28133"/>
                  <a:pt x="33680" y="27892"/>
                  <a:pt x="33774" y="27573"/>
                </a:cubicBezTo>
                <a:cubicBezTo>
                  <a:pt x="33900" y="27194"/>
                  <a:pt x="34356" y="27081"/>
                  <a:pt x="34562" y="26738"/>
                </a:cubicBezTo>
                <a:cubicBezTo>
                  <a:pt x="34793" y="26485"/>
                  <a:pt x="34666" y="26106"/>
                  <a:pt x="34793" y="25810"/>
                </a:cubicBezTo>
                <a:cubicBezTo>
                  <a:pt x="34861" y="25546"/>
                  <a:pt x="35122" y="25398"/>
                  <a:pt x="35191" y="25123"/>
                </a:cubicBezTo>
                <a:cubicBezTo>
                  <a:pt x="35823" y="24711"/>
                  <a:pt x="35798" y="23785"/>
                  <a:pt x="36246" y="23222"/>
                </a:cubicBezTo>
                <a:cubicBezTo>
                  <a:pt x="36589" y="22904"/>
                  <a:pt x="36485" y="22387"/>
                  <a:pt x="36748" y="22022"/>
                </a:cubicBezTo>
                <a:cubicBezTo>
                  <a:pt x="36726" y="21643"/>
                  <a:pt x="36886" y="21187"/>
                  <a:pt x="36531" y="20934"/>
                </a:cubicBezTo>
                <a:cubicBezTo>
                  <a:pt x="36474" y="20432"/>
                  <a:pt x="36474" y="19926"/>
                  <a:pt x="36633" y="19446"/>
                </a:cubicBezTo>
                <a:cubicBezTo>
                  <a:pt x="36474" y="19264"/>
                  <a:pt x="36564" y="19069"/>
                  <a:pt x="36658" y="18874"/>
                </a:cubicBezTo>
                <a:cubicBezTo>
                  <a:pt x="36658" y="18405"/>
                  <a:pt x="36897" y="17913"/>
                  <a:pt x="36795" y="17443"/>
                </a:cubicBezTo>
                <a:cubicBezTo>
                  <a:pt x="36633" y="16919"/>
                  <a:pt x="36669" y="16369"/>
                  <a:pt x="36669" y="15831"/>
                </a:cubicBezTo>
                <a:cubicBezTo>
                  <a:pt x="36303" y="15213"/>
                  <a:pt x="36177" y="14491"/>
                  <a:pt x="35867" y="13851"/>
                </a:cubicBezTo>
                <a:cubicBezTo>
                  <a:pt x="35740" y="13507"/>
                  <a:pt x="35993" y="13255"/>
                  <a:pt x="36040" y="12958"/>
                </a:cubicBezTo>
                <a:cubicBezTo>
                  <a:pt x="35534" y="12329"/>
                  <a:pt x="35913" y="11425"/>
                  <a:pt x="35559" y="10739"/>
                </a:cubicBezTo>
                <a:cubicBezTo>
                  <a:pt x="35227" y="10338"/>
                  <a:pt x="34916" y="9915"/>
                  <a:pt x="34861" y="9376"/>
                </a:cubicBezTo>
                <a:cubicBezTo>
                  <a:pt x="34482" y="9170"/>
                  <a:pt x="34208" y="8758"/>
                  <a:pt x="34070" y="8368"/>
                </a:cubicBezTo>
                <a:cubicBezTo>
                  <a:pt x="34230" y="7899"/>
                  <a:pt x="33749" y="7704"/>
                  <a:pt x="33669" y="7316"/>
                </a:cubicBezTo>
                <a:cubicBezTo>
                  <a:pt x="33268" y="6731"/>
                  <a:pt x="32433" y="6561"/>
                  <a:pt x="32115" y="5932"/>
                </a:cubicBezTo>
                <a:cubicBezTo>
                  <a:pt x="32057" y="5495"/>
                  <a:pt x="31689" y="5210"/>
                  <a:pt x="31450" y="4877"/>
                </a:cubicBezTo>
                <a:cubicBezTo>
                  <a:pt x="30958" y="4649"/>
                  <a:pt x="30500" y="4339"/>
                  <a:pt x="30214" y="3872"/>
                </a:cubicBezTo>
                <a:cubicBezTo>
                  <a:pt x="29997" y="3482"/>
                  <a:pt x="29448" y="3529"/>
                  <a:pt x="29184" y="3185"/>
                </a:cubicBezTo>
                <a:cubicBezTo>
                  <a:pt x="29149" y="3163"/>
                  <a:pt x="29116" y="3154"/>
                  <a:pt x="29086" y="3154"/>
                </a:cubicBezTo>
                <a:cubicBezTo>
                  <a:pt x="28958" y="3154"/>
                  <a:pt x="28866" y="3314"/>
                  <a:pt x="28737" y="3314"/>
                </a:cubicBezTo>
                <a:cubicBezTo>
                  <a:pt x="28709" y="3314"/>
                  <a:pt x="28679" y="3306"/>
                  <a:pt x="28646" y="3287"/>
                </a:cubicBezTo>
                <a:cubicBezTo>
                  <a:pt x="28589" y="3295"/>
                  <a:pt x="28534" y="3299"/>
                  <a:pt x="28480" y="3299"/>
                </a:cubicBezTo>
                <a:cubicBezTo>
                  <a:pt x="27735" y="3299"/>
                  <a:pt x="27153" y="2594"/>
                  <a:pt x="26759" y="2018"/>
                </a:cubicBezTo>
                <a:cubicBezTo>
                  <a:pt x="26209" y="1834"/>
                  <a:pt x="25784" y="1411"/>
                  <a:pt x="25259" y="1180"/>
                </a:cubicBezTo>
                <a:cubicBezTo>
                  <a:pt x="25140" y="1303"/>
                  <a:pt x="25009" y="1348"/>
                  <a:pt x="24873" y="1348"/>
                </a:cubicBezTo>
                <a:cubicBezTo>
                  <a:pt x="24574" y="1348"/>
                  <a:pt x="24251" y="1130"/>
                  <a:pt x="23976" y="1021"/>
                </a:cubicBezTo>
                <a:cubicBezTo>
                  <a:pt x="23916" y="975"/>
                  <a:pt x="23853" y="962"/>
                  <a:pt x="23788" y="962"/>
                </a:cubicBezTo>
                <a:cubicBezTo>
                  <a:pt x="23701" y="962"/>
                  <a:pt x="23610" y="987"/>
                  <a:pt x="23521" y="987"/>
                </a:cubicBezTo>
                <a:cubicBezTo>
                  <a:pt x="23462" y="987"/>
                  <a:pt x="23404" y="976"/>
                  <a:pt x="23347" y="941"/>
                </a:cubicBezTo>
                <a:cubicBezTo>
                  <a:pt x="23304" y="920"/>
                  <a:pt x="23262" y="911"/>
                  <a:pt x="23219" y="911"/>
                </a:cubicBezTo>
                <a:cubicBezTo>
                  <a:pt x="23082" y="911"/>
                  <a:pt x="22948" y="998"/>
                  <a:pt x="22815" y="998"/>
                </a:cubicBezTo>
                <a:cubicBezTo>
                  <a:pt x="22770" y="998"/>
                  <a:pt x="22726" y="989"/>
                  <a:pt x="22682" y="963"/>
                </a:cubicBezTo>
                <a:cubicBezTo>
                  <a:pt x="22458" y="839"/>
                  <a:pt x="22196" y="756"/>
                  <a:pt x="21938" y="756"/>
                </a:cubicBezTo>
                <a:cubicBezTo>
                  <a:pt x="21842" y="756"/>
                  <a:pt x="21746" y="768"/>
                  <a:pt x="21652" y="793"/>
                </a:cubicBezTo>
                <a:cubicBezTo>
                  <a:pt x="21457" y="818"/>
                  <a:pt x="21262" y="831"/>
                  <a:pt x="21067" y="831"/>
                </a:cubicBezTo>
                <a:cubicBezTo>
                  <a:pt x="20292" y="831"/>
                  <a:pt x="19531" y="627"/>
                  <a:pt x="18873" y="197"/>
                </a:cubicBezTo>
                <a:cubicBezTo>
                  <a:pt x="18676" y="55"/>
                  <a:pt x="18454" y="1"/>
                  <a:pt x="182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5"/>
          <p:cNvSpPr/>
          <p:nvPr/>
        </p:nvSpPr>
        <p:spPr>
          <a:xfrm>
            <a:off x="4700344" y="2715730"/>
            <a:ext cx="922422" cy="797016"/>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5"/>
          <p:cNvSpPr/>
          <p:nvPr/>
        </p:nvSpPr>
        <p:spPr>
          <a:xfrm>
            <a:off x="1076782" y="1220044"/>
            <a:ext cx="977565" cy="844662"/>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5"/>
          <p:cNvSpPr txBox="1">
            <a:spLocks noGrp="1"/>
          </p:cNvSpPr>
          <p:nvPr>
            <p:ph type="title" idx="2"/>
          </p:nvPr>
        </p:nvSpPr>
        <p:spPr>
          <a:xfrm>
            <a:off x="1133864" y="1275525"/>
            <a:ext cx="8634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403" name="Google Shape;403;p65"/>
          <p:cNvSpPr txBox="1">
            <a:spLocks noGrp="1"/>
          </p:cNvSpPr>
          <p:nvPr>
            <p:ph type="subTitle" idx="1"/>
          </p:nvPr>
        </p:nvSpPr>
        <p:spPr>
          <a:xfrm>
            <a:off x="2064958" y="1260952"/>
            <a:ext cx="2740248" cy="484800"/>
          </a:xfrm>
          <a:prstGeom prst="rect">
            <a:avLst/>
          </a:prstGeom>
        </p:spPr>
        <p:txBody>
          <a:bodyPr spcFirstLastPara="1" wrap="square" lIns="91425" tIns="91425" rIns="91425" bIns="91425" anchor="t" anchorCtr="0">
            <a:noAutofit/>
          </a:bodyPr>
          <a:lstStyle/>
          <a:p>
            <a:pPr marL="0" lvl="0" indent="0"/>
            <a:r>
              <a:rPr lang="en-US" dirty="0"/>
              <a:t>Designed  to assist  workmen seek redress from the Ministry of Manpower</a:t>
            </a:r>
            <a:endParaRPr dirty="0"/>
          </a:p>
        </p:txBody>
      </p:sp>
      <p:sp>
        <p:nvSpPr>
          <p:cNvPr id="405" name="Google Shape;405;p65"/>
          <p:cNvSpPr txBox="1">
            <a:spLocks noGrp="1"/>
          </p:cNvSpPr>
          <p:nvPr>
            <p:ph type="title" idx="4"/>
          </p:nvPr>
        </p:nvSpPr>
        <p:spPr>
          <a:xfrm>
            <a:off x="4739317" y="1174606"/>
            <a:ext cx="816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406" name="Google Shape;406;p65"/>
          <p:cNvSpPr txBox="1">
            <a:spLocks noGrp="1"/>
          </p:cNvSpPr>
          <p:nvPr>
            <p:ph type="subTitle" idx="5"/>
          </p:nvPr>
        </p:nvSpPr>
        <p:spPr>
          <a:xfrm>
            <a:off x="5608829" y="1174606"/>
            <a:ext cx="3529751" cy="918361"/>
          </a:xfrm>
          <a:prstGeom prst="rect">
            <a:avLst/>
          </a:prstGeom>
        </p:spPr>
        <p:txBody>
          <a:bodyPr spcFirstLastPara="1" wrap="square" lIns="91425" tIns="91425" rIns="91425" bIns="91425" anchor="t" anchorCtr="0">
            <a:noAutofit/>
          </a:bodyPr>
          <a:lstStyle/>
          <a:p>
            <a:pPr marL="0" lvl="0" indent="0"/>
            <a:r>
              <a:rPr lang="en-US" dirty="0"/>
              <a:t>Insurers to investigate each claim, quantify the same and issue notices to them  for compensation</a:t>
            </a:r>
            <a:endParaRPr dirty="0"/>
          </a:p>
        </p:txBody>
      </p:sp>
      <p:sp>
        <p:nvSpPr>
          <p:cNvPr id="408" name="Google Shape;408;p65"/>
          <p:cNvSpPr txBox="1">
            <a:spLocks noGrp="1"/>
          </p:cNvSpPr>
          <p:nvPr>
            <p:ph type="title" idx="7"/>
          </p:nvPr>
        </p:nvSpPr>
        <p:spPr>
          <a:xfrm>
            <a:off x="1076782" y="2721865"/>
            <a:ext cx="8634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sp>
        <p:nvSpPr>
          <p:cNvPr id="409" name="Google Shape;409;p65"/>
          <p:cNvSpPr txBox="1">
            <a:spLocks noGrp="1"/>
          </p:cNvSpPr>
          <p:nvPr>
            <p:ph type="subTitle" idx="8"/>
          </p:nvPr>
        </p:nvSpPr>
        <p:spPr>
          <a:xfrm>
            <a:off x="2054347" y="2837919"/>
            <a:ext cx="2336400" cy="484800"/>
          </a:xfrm>
          <a:prstGeom prst="rect">
            <a:avLst/>
          </a:prstGeom>
        </p:spPr>
        <p:txBody>
          <a:bodyPr spcFirstLastPara="1" wrap="square" lIns="91425" tIns="91425" rIns="91425" bIns="91425" anchor="t" anchorCtr="0">
            <a:noAutofit/>
          </a:bodyPr>
          <a:lstStyle/>
          <a:p>
            <a:pPr marL="0" lvl="0" indent="0"/>
            <a:r>
              <a:rPr lang="en-US" dirty="0"/>
              <a:t>WICA compensation is a no fault process. </a:t>
            </a:r>
            <a:endParaRPr dirty="0"/>
          </a:p>
        </p:txBody>
      </p:sp>
      <p:sp>
        <p:nvSpPr>
          <p:cNvPr id="411" name="Google Shape;411;p65"/>
          <p:cNvSpPr txBox="1">
            <a:spLocks noGrp="1"/>
          </p:cNvSpPr>
          <p:nvPr>
            <p:ph type="title" idx="13"/>
          </p:nvPr>
        </p:nvSpPr>
        <p:spPr>
          <a:xfrm>
            <a:off x="4686405" y="2706845"/>
            <a:ext cx="816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sp>
        <p:nvSpPr>
          <p:cNvPr id="412" name="Google Shape;412;p65"/>
          <p:cNvSpPr txBox="1">
            <a:spLocks noGrp="1"/>
          </p:cNvSpPr>
          <p:nvPr>
            <p:ph type="subTitle" idx="14"/>
          </p:nvPr>
        </p:nvSpPr>
        <p:spPr>
          <a:xfrm>
            <a:off x="5812602" y="2842717"/>
            <a:ext cx="2336400" cy="484800"/>
          </a:xfrm>
          <a:prstGeom prst="rect">
            <a:avLst/>
          </a:prstGeom>
        </p:spPr>
        <p:txBody>
          <a:bodyPr spcFirstLastPara="1" wrap="square" lIns="91425" tIns="91425" rIns="91425" bIns="91425" anchor="t" anchorCtr="0">
            <a:noAutofit/>
          </a:bodyPr>
          <a:lstStyle/>
          <a:p>
            <a:pPr marL="0" lvl="0" indent="0"/>
            <a:r>
              <a:rPr lang="en-US" dirty="0"/>
              <a:t>WICA as a social legislation. </a:t>
            </a:r>
            <a:endParaRPr dirty="0"/>
          </a:p>
        </p:txBody>
      </p:sp>
      <p:sp>
        <p:nvSpPr>
          <p:cNvPr id="413" name="Google Shape;413;p65"/>
          <p:cNvSpPr txBox="1">
            <a:spLocks noGrp="1"/>
          </p:cNvSpPr>
          <p:nvPr>
            <p:ph type="title" idx="15"/>
          </p:nvPr>
        </p:nvSpPr>
        <p:spPr>
          <a:xfrm>
            <a:off x="2136688" y="94988"/>
            <a:ext cx="4727100" cy="593400"/>
          </a:xfrm>
          <a:prstGeom prst="rect">
            <a:avLst/>
          </a:prstGeom>
        </p:spPr>
        <p:txBody>
          <a:bodyPr spcFirstLastPara="1" wrap="square" lIns="91425" tIns="91425" rIns="91425" bIns="91425" anchor="t" anchorCtr="0">
            <a:noAutofit/>
          </a:bodyPr>
          <a:lstStyle/>
          <a:p>
            <a:pPr lvl="0"/>
            <a:r>
              <a:rPr lang="en-US" dirty="0"/>
              <a:t>Signposts for WICA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 calcmode="lin" valueType="num">
                                      <p:cBhvr additive="base">
                                        <p:cTn id="7" dur="1000"/>
                                        <p:tgtEl>
                                          <p:spTgt spid="4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00"/>
                                        </p:tgtEl>
                                        <p:attrNameLst>
                                          <p:attrName>style.visibility</p:attrName>
                                        </p:attrNameLst>
                                      </p:cBhvr>
                                      <p:to>
                                        <p:strVal val="visible"/>
                                      </p:to>
                                    </p:set>
                                    <p:anim calcmode="lin" valueType="num">
                                      <p:cBhvr additive="base">
                                        <p:cTn id="12" dur="1000"/>
                                        <p:tgtEl>
                                          <p:spTgt spid="400"/>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0"/>
                                  </p:stCondLst>
                                  <p:childTnLst>
                                    <p:set>
                                      <p:cBhvr>
                                        <p:cTn id="14" dur="1" fill="hold">
                                          <p:stCondLst>
                                            <p:cond delay="0"/>
                                          </p:stCondLst>
                                        </p:cTn>
                                        <p:tgtEl>
                                          <p:spTgt spid="402"/>
                                        </p:tgtEl>
                                        <p:attrNameLst>
                                          <p:attrName>style.visibility</p:attrName>
                                        </p:attrNameLst>
                                      </p:cBhvr>
                                      <p:to>
                                        <p:strVal val="visible"/>
                                      </p:to>
                                    </p:set>
                                    <p:animEffect transition="in" filter="fade">
                                      <p:cBhvr>
                                        <p:cTn id="15" dur="1000"/>
                                        <p:tgtEl>
                                          <p:spTgt spid="402"/>
                                        </p:tgtEl>
                                      </p:cBhvr>
                                    </p:animEffect>
                                  </p:childTnLst>
                                </p:cTn>
                              </p:par>
                              <p:par>
                                <p:cTn id="16" presetID="10" presetClass="entr" presetSubtype="0" fill="hold" nodeType="withEffect">
                                  <p:stCondLst>
                                    <p:cond delay="0"/>
                                  </p:stCondLst>
                                  <p:childTnLst>
                                    <p:set>
                                      <p:cBhvr>
                                        <p:cTn id="17" dur="1" fill="hold">
                                          <p:stCondLst>
                                            <p:cond delay="0"/>
                                          </p:stCondLst>
                                        </p:cTn>
                                        <p:tgtEl>
                                          <p:spTgt spid="403"/>
                                        </p:tgtEl>
                                        <p:attrNameLst>
                                          <p:attrName>style.visibility</p:attrName>
                                        </p:attrNameLst>
                                      </p:cBhvr>
                                      <p:to>
                                        <p:strVal val="visible"/>
                                      </p:to>
                                    </p:set>
                                    <p:animEffect transition="in" filter="fade">
                                      <p:cBhvr>
                                        <p:cTn id="18" dur="1000"/>
                                        <p:tgtEl>
                                          <p:spTgt spid="40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anim calcmode="lin" valueType="num">
                                      <p:cBhvr additive="base">
                                        <p:cTn id="23" dur="1000"/>
                                        <p:tgtEl>
                                          <p:spTgt spid="398"/>
                                        </p:tgtEl>
                                        <p:attrNameLst>
                                          <p:attrName>ppt_x</p:attrName>
                                        </p:attrNameLst>
                                      </p:cBhvr>
                                      <p:tavLst>
                                        <p:tav tm="0">
                                          <p:val>
                                            <p:strVal val="#ppt_x+1"/>
                                          </p:val>
                                        </p:tav>
                                        <p:tav tm="100000">
                                          <p:val>
                                            <p:strVal val="#ppt_x"/>
                                          </p:val>
                                        </p:tav>
                                      </p:tavLst>
                                    </p:anim>
                                  </p:childTnLst>
                                </p:cTn>
                              </p:par>
                              <p:par>
                                <p:cTn id="24" presetID="10" presetClass="entr" presetSubtype="0" fill="hold" nodeType="withEffect">
                                  <p:stCondLst>
                                    <p:cond delay="0"/>
                                  </p:stCondLst>
                                  <p:childTnLst>
                                    <p:set>
                                      <p:cBhvr>
                                        <p:cTn id="25" dur="1" fill="hold">
                                          <p:stCondLst>
                                            <p:cond delay="0"/>
                                          </p:stCondLst>
                                        </p:cTn>
                                        <p:tgtEl>
                                          <p:spTgt spid="405"/>
                                        </p:tgtEl>
                                        <p:attrNameLst>
                                          <p:attrName>style.visibility</p:attrName>
                                        </p:attrNameLst>
                                      </p:cBhvr>
                                      <p:to>
                                        <p:strVal val="visible"/>
                                      </p:to>
                                    </p:set>
                                    <p:animEffect transition="in" filter="fade">
                                      <p:cBhvr>
                                        <p:cTn id="26" dur="1000"/>
                                        <p:tgtEl>
                                          <p:spTgt spid="405"/>
                                        </p:tgtEl>
                                      </p:cBhvr>
                                    </p:animEffect>
                                  </p:childTnLst>
                                </p:cTn>
                              </p:par>
                              <p:par>
                                <p:cTn id="27" presetID="10" presetClass="entr" presetSubtype="0" fill="hold" nodeType="withEffect">
                                  <p:stCondLst>
                                    <p:cond delay="0"/>
                                  </p:stCondLst>
                                  <p:childTnLst>
                                    <p:set>
                                      <p:cBhvr>
                                        <p:cTn id="28" dur="1" fill="hold">
                                          <p:stCondLst>
                                            <p:cond delay="0"/>
                                          </p:stCondLst>
                                        </p:cTn>
                                        <p:tgtEl>
                                          <p:spTgt spid="406"/>
                                        </p:tgtEl>
                                        <p:attrNameLst>
                                          <p:attrName>style.visibility</p:attrName>
                                        </p:attrNameLst>
                                      </p:cBhvr>
                                      <p:to>
                                        <p:strVal val="visible"/>
                                      </p:to>
                                    </p:set>
                                    <p:animEffect transition="in" filter="fade">
                                      <p:cBhvr>
                                        <p:cTn id="29" dur="1000"/>
                                        <p:tgtEl>
                                          <p:spTgt spid="40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97"/>
                                        </p:tgtEl>
                                        <p:attrNameLst>
                                          <p:attrName>style.visibility</p:attrName>
                                        </p:attrNameLst>
                                      </p:cBhvr>
                                      <p:to>
                                        <p:strVal val="visible"/>
                                      </p:to>
                                    </p:set>
                                    <p:anim calcmode="lin" valueType="num">
                                      <p:cBhvr additive="base">
                                        <p:cTn id="34" dur="1000"/>
                                        <p:tgtEl>
                                          <p:spTgt spid="397"/>
                                        </p:tgtEl>
                                        <p:attrNameLst>
                                          <p:attrName>ppt_x</p:attrName>
                                        </p:attrNameLst>
                                      </p:cBhvr>
                                      <p:tavLst>
                                        <p:tav tm="0">
                                          <p:val>
                                            <p:strVal val="#ppt_x-1"/>
                                          </p:val>
                                        </p:tav>
                                        <p:tav tm="100000">
                                          <p:val>
                                            <p:strVal val="#ppt_x"/>
                                          </p:val>
                                        </p:tav>
                                      </p:tavLst>
                                    </p:anim>
                                  </p:childTnLst>
                                </p:cTn>
                              </p:par>
                              <p:par>
                                <p:cTn id="35" presetID="10" presetClass="entr" presetSubtype="0" fill="hold" nodeType="withEffect">
                                  <p:stCondLst>
                                    <p:cond delay="0"/>
                                  </p:stCondLst>
                                  <p:childTnLst>
                                    <p:set>
                                      <p:cBhvr>
                                        <p:cTn id="36" dur="1" fill="hold">
                                          <p:stCondLst>
                                            <p:cond delay="0"/>
                                          </p:stCondLst>
                                        </p:cTn>
                                        <p:tgtEl>
                                          <p:spTgt spid="408"/>
                                        </p:tgtEl>
                                        <p:attrNameLst>
                                          <p:attrName>style.visibility</p:attrName>
                                        </p:attrNameLst>
                                      </p:cBhvr>
                                      <p:to>
                                        <p:strVal val="visible"/>
                                      </p:to>
                                    </p:set>
                                    <p:animEffect transition="in" filter="fade">
                                      <p:cBhvr>
                                        <p:cTn id="37" dur="1000"/>
                                        <p:tgtEl>
                                          <p:spTgt spid="408"/>
                                        </p:tgtEl>
                                      </p:cBhvr>
                                    </p:animEffect>
                                  </p:childTnLst>
                                </p:cTn>
                              </p:par>
                              <p:par>
                                <p:cTn id="38" presetID="10" presetClass="entr" presetSubtype="0" fill="hold" nodeType="withEffect">
                                  <p:stCondLst>
                                    <p:cond delay="0"/>
                                  </p:stCondLst>
                                  <p:childTnLst>
                                    <p:set>
                                      <p:cBhvr>
                                        <p:cTn id="39" dur="1" fill="hold">
                                          <p:stCondLst>
                                            <p:cond delay="0"/>
                                          </p:stCondLst>
                                        </p:cTn>
                                        <p:tgtEl>
                                          <p:spTgt spid="409"/>
                                        </p:tgtEl>
                                        <p:attrNameLst>
                                          <p:attrName>style.visibility</p:attrName>
                                        </p:attrNameLst>
                                      </p:cBhvr>
                                      <p:to>
                                        <p:strVal val="visible"/>
                                      </p:to>
                                    </p:set>
                                    <p:animEffect transition="in" filter="fade">
                                      <p:cBhvr>
                                        <p:cTn id="40" dur="1000"/>
                                        <p:tgtEl>
                                          <p:spTgt spid="40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99"/>
                                        </p:tgtEl>
                                        <p:attrNameLst>
                                          <p:attrName>style.visibility</p:attrName>
                                        </p:attrNameLst>
                                      </p:cBhvr>
                                      <p:to>
                                        <p:strVal val="visible"/>
                                      </p:to>
                                    </p:set>
                                    <p:anim calcmode="lin" valueType="num">
                                      <p:cBhvr additive="base">
                                        <p:cTn id="45" dur="1000"/>
                                        <p:tgtEl>
                                          <p:spTgt spid="399"/>
                                        </p:tgtEl>
                                        <p:attrNameLst>
                                          <p:attrName>ppt_x</p:attrName>
                                        </p:attrNameLst>
                                      </p:cBhvr>
                                      <p:tavLst>
                                        <p:tav tm="0">
                                          <p:val>
                                            <p:strVal val="#ppt_x+1"/>
                                          </p:val>
                                        </p:tav>
                                        <p:tav tm="100000">
                                          <p:val>
                                            <p:strVal val="#ppt_x"/>
                                          </p:val>
                                        </p:tav>
                                      </p:tavLst>
                                    </p:anim>
                                  </p:childTnLst>
                                </p:cTn>
                              </p:par>
                              <p:par>
                                <p:cTn id="46" presetID="10" presetClass="entr" presetSubtype="0" fill="hold" nodeType="withEffect">
                                  <p:stCondLst>
                                    <p:cond delay="0"/>
                                  </p:stCondLst>
                                  <p:childTnLst>
                                    <p:set>
                                      <p:cBhvr>
                                        <p:cTn id="47" dur="1" fill="hold">
                                          <p:stCondLst>
                                            <p:cond delay="0"/>
                                          </p:stCondLst>
                                        </p:cTn>
                                        <p:tgtEl>
                                          <p:spTgt spid="411"/>
                                        </p:tgtEl>
                                        <p:attrNameLst>
                                          <p:attrName>style.visibility</p:attrName>
                                        </p:attrNameLst>
                                      </p:cBhvr>
                                      <p:to>
                                        <p:strVal val="visible"/>
                                      </p:to>
                                    </p:set>
                                    <p:animEffect transition="in" filter="fade">
                                      <p:cBhvr>
                                        <p:cTn id="48" dur="1000"/>
                                        <p:tgtEl>
                                          <p:spTgt spid="411"/>
                                        </p:tgtEl>
                                      </p:cBhvr>
                                    </p:animEffect>
                                  </p:childTnLst>
                                </p:cTn>
                              </p:par>
                              <p:par>
                                <p:cTn id="49" presetID="10" presetClass="entr" presetSubtype="0" fill="hold" nodeType="withEffect">
                                  <p:stCondLst>
                                    <p:cond delay="0"/>
                                  </p:stCondLst>
                                  <p:childTnLst>
                                    <p:set>
                                      <p:cBhvr>
                                        <p:cTn id="50" dur="1" fill="hold">
                                          <p:stCondLst>
                                            <p:cond delay="0"/>
                                          </p:stCondLst>
                                        </p:cTn>
                                        <p:tgtEl>
                                          <p:spTgt spid="412"/>
                                        </p:tgtEl>
                                        <p:attrNameLst>
                                          <p:attrName>style.visibility</p:attrName>
                                        </p:attrNameLst>
                                      </p:cBhvr>
                                      <p:to>
                                        <p:strVal val="visible"/>
                                      </p:to>
                                    </p:set>
                                    <p:animEffect transition="in" filter="fade">
                                      <p:cBhvr>
                                        <p:cTn id="51"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7"/>
          <p:cNvSpPr/>
          <p:nvPr/>
        </p:nvSpPr>
        <p:spPr>
          <a:xfrm rot="5400000" flipH="1">
            <a:off x="3758199" y="-1727869"/>
            <a:ext cx="1543080" cy="5202954"/>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7"/>
          <p:cNvSpPr txBox="1">
            <a:spLocks noGrp="1"/>
          </p:cNvSpPr>
          <p:nvPr>
            <p:ph type="title"/>
          </p:nvPr>
        </p:nvSpPr>
        <p:spPr>
          <a:xfrm>
            <a:off x="1477433" y="283531"/>
            <a:ext cx="5317065" cy="841800"/>
          </a:xfrm>
          <a:prstGeom prst="rect">
            <a:avLst/>
          </a:prstGeom>
        </p:spPr>
        <p:txBody>
          <a:bodyPr spcFirstLastPara="1" wrap="square" lIns="91425" tIns="91425" rIns="91425" bIns="91425" anchor="t" anchorCtr="0">
            <a:noAutofit/>
          </a:bodyPr>
          <a:lstStyle/>
          <a:p>
            <a:pPr lvl="0"/>
            <a:r>
              <a:rPr lang="en-US" sz="2000" dirty="0"/>
              <a:t>Section 7 (1) :</a:t>
            </a:r>
            <a:br>
              <a:rPr lang="en-US" sz="2000" dirty="0"/>
            </a:br>
            <a:r>
              <a:rPr lang="en-US" sz="2000" dirty="0"/>
              <a:t>	Injury by accident that arose out of and in the course of employment.</a:t>
            </a:r>
          </a:p>
        </p:txBody>
      </p:sp>
      <p:sp>
        <p:nvSpPr>
          <p:cNvPr id="451" name="Google Shape;451;p67"/>
          <p:cNvSpPr txBox="1">
            <a:spLocks noGrp="1"/>
          </p:cNvSpPr>
          <p:nvPr>
            <p:ph type="subTitle" idx="1"/>
          </p:nvPr>
        </p:nvSpPr>
        <p:spPr>
          <a:xfrm>
            <a:off x="1320799" y="1380066"/>
            <a:ext cx="7158567" cy="2700867"/>
          </a:xfrm>
          <a:prstGeom prst="rect">
            <a:avLst/>
          </a:prstGeom>
        </p:spPr>
        <p:txBody>
          <a:bodyPr spcFirstLastPara="1" wrap="square" lIns="91425" tIns="91425" rIns="91425" bIns="91425" anchor="t" anchorCtr="0">
            <a:noAutofit/>
          </a:bodyPr>
          <a:lstStyle/>
          <a:p>
            <a:pPr marL="914400" indent="-457200" algn="just">
              <a:lnSpc>
                <a:spcPct val="150000"/>
              </a:lnSpc>
              <a:spcAft>
                <a:spcPts val="800"/>
              </a:spcAft>
            </a:pPr>
            <a:r>
              <a:rPr lang="en-US" kern="100" dirty="0">
                <a:latin typeface="Times New Roman" panose="02020603050405020304" pitchFamily="18" charset="0"/>
                <a:ea typeface="DengXian" panose="02010600030101010101" pitchFamily="2" charset="-122"/>
                <a:cs typeface="Latha"/>
              </a:rPr>
              <a:t>Analysis : </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What is an  accident?  - An unfortunate event.</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What is an injury? – Latent conditions included.</a:t>
            </a:r>
            <a:endParaRPr lang="en-US" kern="100" dirty="0">
              <a:latin typeface="Aptos"/>
              <a:ea typeface="DengXian" panose="02010600030101010101" pitchFamily="2" charset="-122"/>
              <a:cs typeface="Latha"/>
            </a:endParaRPr>
          </a:p>
          <a:p>
            <a:pPr marL="342900" lvl="0" indent="-342900" algn="just">
              <a:lnSpc>
                <a:spcPct val="150000"/>
              </a:lnSpc>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What is arising “ out of  employment”? – The last straw that broke the camel’s back scenario.</a:t>
            </a:r>
            <a:endParaRPr lang="en-US" kern="100" dirty="0">
              <a:latin typeface="Aptos"/>
              <a:ea typeface="DengXian" panose="02010600030101010101" pitchFamily="2" charset="-122"/>
              <a:cs typeface="Latha"/>
            </a:endParaRPr>
          </a:p>
          <a:p>
            <a:pPr marL="342900" lvl="0" indent="-342900" algn="just">
              <a:lnSpc>
                <a:spcPct val="150000"/>
              </a:lnSpc>
              <a:spcAft>
                <a:spcPts val="800"/>
              </a:spcAft>
              <a:buFont typeface="Symbol" panose="05050102010706020507" pitchFamily="18" charset="2"/>
              <a:buChar char=""/>
            </a:pPr>
            <a:r>
              <a:rPr lang="en-US" kern="100" dirty="0">
                <a:latin typeface="Times New Roman" panose="02020603050405020304" pitchFamily="18" charset="0"/>
                <a:ea typeface="DengXian" panose="02010600030101010101" pitchFamily="2" charset="-122"/>
                <a:cs typeface="Latha"/>
              </a:rPr>
              <a:t>What is in the course of employment? – Occurs during the hours  of work generally.</a:t>
            </a:r>
            <a:endParaRPr lang="en-US" kern="100" dirty="0">
              <a:latin typeface="Aptos"/>
              <a:ea typeface="DengXian" panose="02010600030101010101" pitchFamily="2" charset="-122"/>
              <a:cs typeface="Lath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par>
                                <p:cTn id="8" presetID="10" presetClass="entr" presetSubtype="0" fill="hold"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1"/>
                                        </p:tgtEl>
                                        <p:attrNameLst>
                                          <p:attrName>style.visibility</p:attrName>
                                        </p:attrNameLst>
                                      </p:cBhvr>
                                      <p:to>
                                        <p:strVal val="visible"/>
                                      </p:to>
                                    </p:set>
                                    <p:animEffect transition="in" filter="fade">
                                      <p:cBhvr>
                                        <p:cTn id="15"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5" name="Google Shape;536;p74"/>
          <p:cNvSpPr/>
          <p:nvPr/>
        </p:nvSpPr>
        <p:spPr>
          <a:xfrm>
            <a:off x="3090334" y="109577"/>
            <a:ext cx="3073400" cy="844662"/>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1"/>
          <p:cNvSpPr/>
          <p:nvPr/>
        </p:nvSpPr>
        <p:spPr>
          <a:xfrm rot="-6132275" flipH="1">
            <a:off x="2361451" y="-1546825"/>
            <a:ext cx="4506210" cy="8726977"/>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1"/>
          <p:cNvSpPr txBox="1">
            <a:spLocks noGrp="1"/>
          </p:cNvSpPr>
          <p:nvPr>
            <p:ph type="body" idx="1"/>
          </p:nvPr>
        </p:nvSpPr>
        <p:spPr>
          <a:xfrm>
            <a:off x="1599117" y="1282760"/>
            <a:ext cx="6249122" cy="2926203"/>
          </a:xfrm>
          <a:prstGeom prst="rect">
            <a:avLst/>
          </a:prstGeom>
        </p:spPr>
        <p:txBody>
          <a:bodyPr spcFirstLastPara="1" wrap="square" lIns="91425" tIns="91425" rIns="91425" bIns="91425" anchor="t" anchorCtr="0">
            <a:noAutofit/>
          </a:bodyPr>
          <a:lstStyle/>
          <a:p>
            <a:pPr marL="285750" indent="-285750">
              <a:buClr>
                <a:srgbClr val="273D40"/>
              </a:buClr>
              <a:buSzPts val="600"/>
            </a:pPr>
            <a:r>
              <a:rPr lang="en-US" sz="2000" dirty="0"/>
              <a:t>Situations  where  the workman gets injured while in a conveyance to and fro from the place of employment</a:t>
            </a:r>
          </a:p>
          <a:p>
            <a:pPr marL="285750" indent="-285750">
              <a:buClr>
                <a:srgbClr val="273D40"/>
              </a:buClr>
              <a:buSzPts val="600"/>
            </a:pPr>
            <a:r>
              <a:rPr lang="en-US" sz="2000" dirty="0"/>
              <a:t>Situations where the workman is injured while trying to protect the employer’s property </a:t>
            </a:r>
          </a:p>
          <a:p>
            <a:pPr marL="285750" indent="-285750">
              <a:buClr>
                <a:srgbClr val="273D40"/>
              </a:buClr>
              <a:buSzPts val="600"/>
            </a:pPr>
            <a:endParaRPr sz="2000" dirty="0"/>
          </a:p>
        </p:txBody>
      </p:sp>
      <p:sp>
        <p:nvSpPr>
          <p:cNvPr id="482" name="Google Shape;482;p71"/>
          <p:cNvSpPr txBox="1">
            <a:spLocks noGrp="1"/>
          </p:cNvSpPr>
          <p:nvPr>
            <p:ph type="title"/>
          </p:nvPr>
        </p:nvSpPr>
        <p:spPr>
          <a:xfrm>
            <a:off x="2123732" y="96619"/>
            <a:ext cx="5686767" cy="584700"/>
          </a:xfrm>
          <a:prstGeom prst="rect">
            <a:avLst/>
          </a:prstGeom>
        </p:spPr>
        <p:txBody>
          <a:bodyPr spcFirstLastPara="1" wrap="square" lIns="91425" tIns="91425" rIns="91425" bIns="91425" anchor="t" anchorCtr="0">
            <a:noAutofit/>
          </a:bodyPr>
          <a:lstStyle/>
          <a:p>
            <a:pPr lvl="0"/>
            <a:r>
              <a:rPr lang="en-US" dirty="0"/>
              <a:t>Valid Compensable Incident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0"/>
                                        </p:tgtEl>
                                        <p:attrNameLst>
                                          <p:attrName>style.visibility</p:attrName>
                                        </p:attrNameLst>
                                      </p:cBhvr>
                                      <p:to>
                                        <p:strVal val="visible"/>
                                      </p:to>
                                    </p:set>
                                    <p:animEffect transition="in" filter="fade">
                                      <p:cBhvr>
                                        <p:cTn id="12" dur="1000"/>
                                        <p:tgtEl>
                                          <p:spTgt spid="480"/>
                                        </p:tgtEl>
                                      </p:cBhvr>
                                    </p:animEffect>
                                  </p:childTnLst>
                                </p:cTn>
                              </p:par>
                              <p:par>
                                <p:cTn id="13" presetID="10" presetClass="entr" presetSubtype="0" fill="hold" nodeType="withEffect">
                                  <p:stCondLst>
                                    <p:cond delay="0"/>
                                  </p:stCondLst>
                                  <p:childTnLst>
                                    <p:set>
                                      <p:cBhvr>
                                        <p:cTn id="14" dur="1" fill="hold">
                                          <p:stCondLst>
                                            <p:cond delay="0"/>
                                          </p:stCondLst>
                                        </p:cTn>
                                        <p:tgtEl>
                                          <p:spTgt spid="481"/>
                                        </p:tgtEl>
                                        <p:attrNameLst>
                                          <p:attrName>style.visibility</p:attrName>
                                        </p:attrNameLst>
                                      </p:cBhvr>
                                      <p:to>
                                        <p:strVal val="visible"/>
                                      </p:to>
                                    </p:set>
                                    <p:animEffect transition="in" filter="fade">
                                      <p:cBhvr>
                                        <p:cTn id="15" dur="1000"/>
                                        <p:tgtEl>
                                          <p:spTgt spid="481"/>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5" name="Google Shape;536;p74"/>
          <p:cNvSpPr/>
          <p:nvPr/>
        </p:nvSpPr>
        <p:spPr>
          <a:xfrm>
            <a:off x="3090334" y="109577"/>
            <a:ext cx="3073400" cy="844662"/>
          </a:xfrm>
          <a:custGeom>
            <a:avLst/>
            <a:gdLst/>
            <a:ahLst/>
            <a:cxnLst/>
            <a:rect l="l" t="t" r="r" b="b"/>
            <a:pathLst>
              <a:path w="32629" h="28193" extrusionOk="0">
                <a:moveTo>
                  <a:pt x="20314" y="1"/>
                </a:moveTo>
                <a:cubicBezTo>
                  <a:pt x="20197" y="1"/>
                  <a:pt x="20080" y="19"/>
                  <a:pt x="19961" y="68"/>
                </a:cubicBezTo>
                <a:cubicBezTo>
                  <a:pt x="19807" y="133"/>
                  <a:pt x="19651" y="151"/>
                  <a:pt x="19493" y="151"/>
                </a:cubicBezTo>
                <a:cubicBezTo>
                  <a:pt x="19304" y="151"/>
                  <a:pt x="19113" y="125"/>
                  <a:pt x="18923" y="125"/>
                </a:cubicBezTo>
                <a:cubicBezTo>
                  <a:pt x="18799" y="125"/>
                  <a:pt x="18675" y="136"/>
                  <a:pt x="18552" y="172"/>
                </a:cubicBezTo>
                <a:cubicBezTo>
                  <a:pt x="18490" y="167"/>
                  <a:pt x="18429" y="164"/>
                  <a:pt x="18367" y="164"/>
                </a:cubicBezTo>
                <a:cubicBezTo>
                  <a:pt x="17877" y="164"/>
                  <a:pt x="17380" y="312"/>
                  <a:pt x="16882" y="331"/>
                </a:cubicBezTo>
                <a:cubicBezTo>
                  <a:pt x="16778" y="352"/>
                  <a:pt x="16675" y="360"/>
                  <a:pt x="16573" y="360"/>
                </a:cubicBezTo>
                <a:cubicBezTo>
                  <a:pt x="16266" y="360"/>
                  <a:pt x="15964" y="289"/>
                  <a:pt x="15655" y="289"/>
                </a:cubicBezTo>
                <a:cubicBezTo>
                  <a:pt x="15568" y="289"/>
                  <a:pt x="15481" y="295"/>
                  <a:pt x="15393" y="309"/>
                </a:cubicBezTo>
                <a:cubicBezTo>
                  <a:pt x="15248" y="293"/>
                  <a:pt x="15103" y="288"/>
                  <a:pt x="14957" y="288"/>
                </a:cubicBezTo>
                <a:cubicBezTo>
                  <a:pt x="14643" y="288"/>
                  <a:pt x="14327" y="313"/>
                  <a:pt x="14008" y="313"/>
                </a:cubicBezTo>
                <a:cubicBezTo>
                  <a:pt x="13939" y="313"/>
                  <a:pt x="13871" y="312"/>
                  <a:pt x="13803" y="309"/>
                </a:cubicBezTo>
                <a:cubicBezTo>
                  <a:pt x="13619" y="447"/>
                  <a:pt x="13380" y="502"/>
                  <a:pt x="13163" y="559"/>
                </a:cubicBezTo>
                <a:cubicBezTo>
                  <a:pt x="13062" y="522"/>
                  <a:pt x="12956" y="504"/>
                  <a:pt x="12850" y="504"/>
                </a:cubicBezTo>
                <a:cubicBezTo>
                  <a:pt x="12667" y="504"/>
                  <a:pt x="12481" y="557"/>
                  <a:pt x="12314" y="653"/>
                </a:cubicBezTo>
                <a:cubicBezTo>
                  <a:pt x="11960" y="675"/>
                  <a:pt x="11572" y="664"/>
                  <a:pt x="11284" y="914"/>
                </a:cubicBezTo>
                <a:cubicBezTo>
                  <a:pt x="10941" y="1007"/>
                  <a:pt x="10575" y="1076"/>
                  <a:pt x="10290" y="1293"/>
                </a:cubicBezTo>
                <a:cubicBezTo>
                  <a:pt x="10199" y="1408"/>
                  <a:pt x="10048" y="1419"/>
                  <a:pt x="9911" y="1452"/>
                </a:cubicBezTo>
                <a:cubicBezTo>
                  <a:pt x="9581" y="1636"/>
                  <a:pt x="9202" y="1795"/>
                  <a:pt x="8974" y="2106"/>
                </a:cubicBezTo>
                <a:cubicBezTo>
                  <a:pt x="8859" y="2106"/>
                  <a:pt x="8743" y="2117"/>
                  <a:pt x="8664" y="2185"/>
                </a:cubicBezTo>
                <a:cubicBezTo>
                  <a:pt x="8161" y="2540"/>
                  <a:pt x="7634" y="2850"/>
                  <a:pt x="7084" y="3125"/>
                </a:cubicBezTo>
                <a:cubicBezTo>
                  <a:pt x="6867" y="3432"/>
                  <a:pt x="6502" y="3570"/>
                  <a:pt x="6216" y="3776"/>
                </a:cubicBezTo>
                <a:cubicBezTo>
                  <a:pt x="5609" y="4119"/>
                  <a:pt x="5255" y="4817"/>
                  <a:pt x="4579" y="5116"/>
                </a:cubicBezTo>
                <a:cubicBezTo>
                  <a:pt x="4373" y="5446"/>
                  <a:pt x="3994" y="5665"/>
                  <a:pt x="3788" y="5995"/>
                </a:cubicBezTo>
                <a:cubicBezTo>
                  <a:pt x="3058" y="6671"/>
                  <a:pt x="2701" y="7701"/>
                  <a:pt x="2118" y="8514"/>
                </a:cubicBezTo>
                <a:cubicBezTo>
                  <a:pt x="1808" y="9005"/>
                  <a:pt x="1500" y="9555"/>
                  <a:pt x="1432" y="10129"/>
                </a:cubicBezTo>
                <a:cubicBezTo>
                  <a:pt x="940" y="11260"/>
                  <a:pt x="481" y="12439"/>
                  <a:pt x="322" y="13675"/>
                </a:cubicBezTo>
                <a:cubicBezTo>
                  <a:pt x="253" y="13985"/>
                  <a:pt x="322" y="14339"/>
                  <a:pt x="149" y="14636"/>
                </a:cubicBezTo>
                <a:cubicBezTo>
                  <a:pt x="58" y="15334"/>
                  <a:pt x="69" y="16045"/>
                  <a:pt x="1" y="16743"/>
                </a:cubicBezTo>
                <a:cubicBezTo>
                  <a:pt x="160" y="17737"/>
                  <a:pt x="311" y="18723"/>
                  <a:pt x="539" y="19695"/>
                </a:cubicBezTo>
                <a:cubicBezTo>
                  <a:pt x="745" y="20050"/>
                  <a:pt x="998" y="20382"/>
                  <a:pt x="1121" y="20783"/>
                </a:cubicBezTo>
                <a:cubicBezTo>
                  <a:pt x="1164" y="20894"/>
                  <a:pt x="1219" y="21074"/>
                  <a:pt x="1316" y="21074"/>
                </a:cubicBezTo>
                <a:cubicBezTo>
                  <a:pt x="1349" y="21074"/>
                  <a:pt x="1387" y="21053"/>
                  <a:pt x="1432" y="21000"/>
                </a:cubicBezTo>
                <a:cubicBezTo>
                  <a:pt x="1797" y="21423"/>
                  <a:pt x="1890" y="22110"/>
                  <a:pt x="2426" y="22373"/>
                </a:cubicBezTo>
                <a:cubicBezTo>
                  <a:pt x="2758" y="22659"/>
                  <a:pt x="2758" y="23175"/>
                  <a:pt x="3113" y="23436"/>
                </a:cubicBezTo>
                <a:cubicBezTo>
                  <a:pt x="3401" y="23642"/>
                  <a:pt x="3456" y="24137"/>
                  <a:pt x="3835" y="24170"/>
                </a:cubicBezTo>
                <a:cubicBezTo>
                  <a:pt x="4121" y="24502"/>
                  <a:pt x="4568" y="24661"/>
                  <a:pt x="4796" y="25040"/>
                </a:cubicBezTo>
                <a:cubicBezTo>
                  <a:pt x="5335" y="25246"/>
                  <a:pt x="5815" y="25579"/>
                  <a:pt x="6285" y="25908"/>
                </a:cubicBezTo>
                <a:cubicBezTo>
                  <a:pt x="6708" y="26161"/>
                  <a:pt x="7268" y="26197"/>
                  <a:pt x="7658" y="26526"/>
                </a:cubicBezTo>
                <a:cubicBezTo>
                  <a:pt x="8526" y="26848"/>
                  <a:pt x="9419" y="27227"/>
                  <a:pt x="10347" y="27419"/>
                </a:cubicBezTo>
                <a:cubicBezTo>
                  <a:pt x="10628" y="27463"/>
                  <a:pt x="10827" y="27743"/>
                  <a:pt x="11129" y="27743"/>
                </a:cubicBezTo>
                <a:cubicBezTo>
                  <a:pt x="11147" y="27743"/>
                  <a:pt x="11164" y="27742"/>
                  <a:pt x="11182" y="27740"/>
                </a:cubicBezTo>
                <a:cubicBezTo>
                  <a:pt x="11234" y="27723"/>
                  <a:pt x="11282" y="27716"/>
                  <a:pt x="11328" y="27716"/>
                </a:cubicBezTo>
                <a:cubicBezTo>
                  <a:pt x="11589" y="27716"/>
                  <a:pt x="11774" y="27958"/>
                  <a:pt x="12017" y="28026"/>
                </a:cubicBezTo>
                <a:cubicBezTo>
                  <a:pt x="12161" y="27975"/>
                  <a:pt x="12306" y="27958"/>
                  <a:pt x="12451" y="27958"/>
                </a:cubicBezTo>
                <a:cubicBezTo>
                  <a:pt x="12749" y="27958"/>
                  <a:pt x="13048" y="28031"/>
                  <a:pt x="13346" y="28031"/>
                </a:cubicBezTo>
                <a:cubicBezTo>
                  <a:pt x="13457" y="28031"/>
                  <a:pt x="13567" y="28021"/>
                  <a:pt x="13676" y="27993"/>
                </a:cubicBezTo>
                <a:cubicBezTo>
                  <a:pt x="13905" y="28103"/>
                  <a:pt x="14167" y="28166"/>
                  <a:pt x="14426" y="28166"/>
                </a:cubicBezTo>
                <a:cubicBezTo>
                  <a:pt x="14569" y="28166"/>
                  <a:pt x="14710" y="28147"/>
                  <a:pt x="14844" y="28106"/>
                </a:cubicBezTo>
                <a:cubicBezTo>
                  <a:pt x="15176" y="28119"/>
                  <a:pt x="15498" y="28163"/>
                  <a:pt x="15830" y="28188"/>
                </a:cubicBezTo>
                <a:cubicBezTo>
                  <a:pt x="15857" y="28191"/>
                  <a:pt x="15885" y="28193"/>
                  <a:pt x="15912" y="28193"/>
                </a:cubicBezTo>
                <a:cubicBezTo>
                  <a:pt x="16182" y="28193"/>
                  <a:pt x="16436" y="28044"/>
                  <a:pt x="16696" y="28044"/>
                </a:cubicBezTo>
                <a:cubicBezTo>
                  <a:pt x="16758" y="28044"/>
                  <a:pt x="16819" y="28052"/>
                  <a:pt x="16882" y="28073"/>
                </a:cubicBezTo>
                <a:cubicBezTo>
                  <a:pt x="18027" y="27798"/>
                  <a:pt x="19285" y="27889"/>
                  <a:pt x="20315" y="27271"/>
                </a:cubicBezTo>
                <a:cubicBezTo>
                  <a:pt x="20385" y="27288"/>
                  <a:pt x="20451" y="27295"/>
                  <a:pt x="20515" y="27295"/>
                </a:cubicBezTo>
                <a:cubicBezTo>
                  <a:pt x="20965" y="27295"/>
                  <a:pt x="21285" y="26910"/>
                  <a:pt x="21678" y="26710"/>
                </a:cubicBezTo>
                <a:cubicBezTo>
                  <a:pt x="21720" y="26719"/>
                  <a:pt x="21760" y="26723"/>
                  <a:pt x="21799" y="26723"/>
                </a:cubicBezTo>
                <a:cubicBezTo>
                  <a:pt x="22235" y="26723"/>
                  <a:pt x="22487" y="26225"/>
                  <a:pt x="22845" y="26046"/>
                </a:cubicBezTo>
                <a:cubicBezTo>
                  <a:pt x="23290" y="25886"/>
                  <a:pt x="23669" y="25601"/>
                  <a:pt x="24070" y="25373"/>
                </a:cubicBezTo>
                <a:cubicBezTo>
                  <a:pt x="24367" y="25211"/>
                  <a:pt x="24424" y="24799"/>
                  <a:pt x="24757" y="24686"/>
                </a:cubicBezTo>
                <a:cubicBezTo>
                  <a:pt x="25191" y="24560"/>
                  <a:pt x="25191" y="23953"/>
                  <a:pt x="25636" y="23884"/>
                </a:cubicBezTo>
                <a:cubicBezTo>
                  <a:pt x="25979" y="23620"/>
                  <a:pt x="26484" y="23483"/>
                  <a:pt x="26611" y="23013"/>
                </a:cubicBezTo>
                <a:cubicBezTo>
                  <a:pt x="26712" y="22956"/>
                  <a:pt x="26918" y="22818"/>
                  <a:pt x="27034" y="22763"/>
                </a:cubicBezTo>
                <a:cubicBezTo>
                  <a:pt x="27251" y="22294"/>
                  <a:pt x="27811" y="22145"/>
                  <a:pt x="27984" y="21651"/>
                </a:cubicBezTo>
                <a:cubicBezTo>
                  <a:pt x="28259" y="21423"/>
                  <a:pt x="28646" y="21401"/>
                  <a:pt x="28899" y="21126"/>
                </a:cubicBezTo>
                <a:cubicBezTo>
                  <a:pt x="29242" y="20772"/>
                  <a:pt x="29791" y="20668"/>
                  <a:pt x="30030" y="20223"/>
                </a:cubicBezTo>
                <a:cubicBezTo>
                  <a:pt x="30236" y="20209"/>
                  <a:pt x="30399" y="20050"/>
                  <a:pt x="30294" y="19844"/>
                </a:cubicBezTo>
                <a:cubicBezTo>
                  <a:pt x="30431" y="19728"/>
                  <a:pt x="30662" y="19684"/>
                  <a:pt x="30648" y="19467"/>
                </a:cubicBezTo>
                <a:cubicBezTo>
                  <a:pt x="30890" y="19374"/>
                  <a:pt x="31017" y="19042"/>
                  <a:pt x="31212" y="18860"/>
                </a:cubicBezTo>
                <a:cubicBezTo>
                  <a:pt x="31118" y="18586"/>
                  <a:pt x="31313" y="18492"/>
                  <a:pt x="31440" y="18322"/>
                </a:cubicBezTo>
                <a:cubicBezTo>
                  <a:pt x="31519" y="18001"/>
                  <a:pt x="31599" y="17693"/>
                  <a:pt x="31725" y="17383"/>
                </a:cubicBezTo>
                <a:cubicBezTo>
                  <a:pt x="31898" y="17097"/>
                  <a:pt x="32296" y="16811"/>
                  <a:pt x="32090" y="16432"/>
                </a:cubicBezTo>
                <a:cubicBezTo>
                  <a:pt x="32126" y="16182"/>
                  <a:pt x="32253" y="15919"/>
                  <a:pt x="32423" y="15735"/>
                </a:cubicBezTo>
                <a:cubicBezTo>
                  <a:pt x="32629" y="15347"/>
                  <a:pt x="32401" y="14946"/>
                  <a:pt x="32332" y="14556"/>
                </a:cubicBezTo>
                <a:cubicBezTo>
                  <a:pt x="32607" y="13949"/>
                  <a:pt x="32321" y="13274"/>
                  <a:pt x="32079" y="12702"/>
                </a:cubicBezTo>
                <a:cubicBezTo>
                  <a:pt x="32195" y="12257"/>
                  <a:pt x="31678" y="12027"/>
                  <a:pt x="31725" y="11593"/>
                </a:cubicBezTo>
                <a:cubicBezTo>
                  <a:pt x="31555" y="10997"/>
                  <a:pt x="31461" y="10379"/>
                  <a:pt x="31255" y="9807"/>
                </a:cubicBezTo>
                <a:cubicBezTo>
                  <a:pt x="31280" y="8948"/>
                  <a:pt x="30879" y="8170"/>
                  <a:pt x="30821" y="7324"/>
                </a:cubicBezTo>
                <a:cubicBezTo>
                  <a:pt x="30594" y="6888"/>
                  <a:pt x="30352" y="6476"/>
                  <a:pt x="30236" y="5995"/>
                </a:cubicBezTo>
                <a:cubicBezTo>
                  <a:pt x="30135" y="5630"/>
                  <a:pt x="29723" y="5481"/>
                  <a:pt x="29563" y="5149"/>
                </a:cubicBezTo>
                <a:cubicBezTo>
                  <a:pt x="29470" y="5012"/>
                  <a:pt x="29459" y="4817"/>
                  <a:pt x="29344" y="4679"/>
                </a:cubicBezTo>
                <a:cubicBezTo>
                  <a:pt x="28899" y="4267"/>
                  <a:pt x="28646" y="3660"/>
                  <a:pt x="28132" y="3306"/>
                </a:cubicBezTo>
                <a:cubicBezTo>
                  <a:pt x="27902" y="2952"/>
                  <a:pt x="27627" y="2597"/>
                  <a:pt x="27215" y="2449"/>
                </a:cubicBezTo>
                <a:cubicBezTo>
                  <a:pt x="26885" y="2301"/>
                  <a:pt x="26701" y="1933"/>
                  <a:pt x="26358" y="1806"/>
                </a:cubicBezTo>
                <a:cubicBezTo>
                  <a:pt x="25842" y="1614"/>
                  <a:pt x="25386" y="1293"/>
                  <a:pt x="24905" y="1051"/>
                </a:cubicBezTo>
                <a:cubicBezTo>
                  <a:pt x="24551" y="996"/>
                  <a:pt x="24229" y="859"/>
                  <a:pt x="23966" y="617"/>
                </a:cubicBezTo>
                <a:cubicBezTo>
                  <a:pt x="23236" y="510"/>
                  <a:pt x="22544" y="199"/>
                  <a:pt x="21809" y="199"/>
                </a:cubicBezTo>
                <a:cubicBezTo>
                  <a:pt x="21750" y="199"/>
                  <a:pt x="21691" y="201"/>
                  <a:pt x="21631" y="205"/>
                </a:cubicBezTo>
                <a:cubicBezTo>
                  <a:pt x="21588" y="210"/>
                  <a:pt x="21546" y="212"/>
                  <a:pt x="21503" y="212"/>
                </a:cubicBezTo>
                <a:cubicBezTo>
                  <a:pt x="21099" y="212"/>
                  <a:pt x="20709" y="1"/>
                  <a:pt x="20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1"/>
          <p:cNvSpPr/>
          <p:nvPr/>
        </p:nvSpPr>
        <p:spPr>
          <a:xfrm rot="-6132275" flipH="1">
            <a:off x="2361451" y="-1546825"/>
            <a:ext cx="4506210" cy="8726977"/>
          </a:xfrm>
          <a:custGeom>
            <a:avLst/>
            <a:gdLst/>
            <a:ahLst/>
            <a:cxnLst/>
            <a:rect l="l" t="t" r="r" b="b"/>
            <a:pathLst>
              <a:path w="64883" h="81182" extrusionOk="0">
                <a:moveTo>
                  <a:pt x="8828" y="10333"/>
                </a:moveTo>
                <a:cubicBezTo>
                  <a:pt x="4877" y="15573"/>
                  <a:pt x="2566" y="21745"/>
                  <a:pt x="1267" y="28172"/>
                </a:cubicBezTo>
                <a:lnTo>
                  <a:pt x="1267" y="28172"/>
                </a:lnTo>
                <a:cubicBezTo>
                  <a:pt x="2657" y="22188"/>
                  <a:pt x="5178" y="15621"/>
                  <a:pt x="8828" y="10333"/>
                </a:cubicBezTo>
                <a:close/>
                <a:moveTo>
                  <a:pt x="1267" y="28172"/>
                </a:moveTo>
                <a:lnTo>
                  <a:pt x="1267" y="28172"/>
                </a:lnTo>
                <a:cubicBezTo>
                  <a:pt x="794" y="30211"/>
                  <a:pt x="452" y="32182"/>
                  <a:pt x="241" y="34012"/>
                </a:cubicBezTo>
                <a:cubicBezTo>
                  <a:pt x="57" y="36081"/>
                  <a:pt x="1" y="38411"/>
                  <a:pt x="86" y="40898"/>
                </a:cubicBezTo>
                <a:lnTo>
                  <a:pt x="86" y="40898"/>
                </a:lnTo>
                <a:cubicBezTo>
                  <a:pt x="60" y="38598"/>
                  <a:pt x="149" y="36312"/>
                  <a:pt x="349" y="34065"/>
                </a:cubicBezTo>
                <a:cubicBezTo>
                  <a:pt x="574" y="32090"/>
                  <a:pt x="874" y="30119"/>
                  <a:pt x="1267" y="28172"/>
                </a:cubicBezTo>
                <a:close/>
                <a:moveTo>
                  <a:pt x="86" y="40898"/>
                </a:moveTo>
                <a:cubicBezTo>
                  <a:pt x="178" y="48828"/>
                  <a:pt x="1654" y="56927"/>
                  <a:pt x="4804" y="64163"/>
                </a:cubicBezTo>
                <a:lnTo>
                  <a:pt x="4804" y="64163"/>
                </a:lnTo>
                <a:cubicBezTo>
                  <a:pt x="1797" y="56772"/>
                  <a:pt x="337" y="48163"/>
                  <a:pt x="86" y="40898"/>
                </a:cubicBezTo>
                <a:close/>
                <a:moveTo>
                  <a:pt x="25570" y="0"/>
                </a:moveTo>
                <a:cubicBezTo>
                  <a:pt x="18543" y="0"/>
                  <a:pt x="12962" y="4346"/>
                  <a:pt x="8828" y="10333"/>
                </a:cubicBezTo>
                <a:lnTo>
                  <a:pt x="8828" y="10333"/>
                </a:lnTo>
                <a:cubicBezTo>
                  <a:pt x="9607" y="9301"/>
                  <a:pt x="10449" y="8305"/>
                  <a:pt x="11359" y="7351"/>
                </a:cubicBezTo>
                <a:cubicBezTo>
                  <a:pt x="15592" y="3248"/>
                  <a:pt x="20670" y="239"/>
                  <a:pt x="26264" y="239"/>
                </a:cubicBezTo>
                <a:cubicBezTo>
                  <a:pt x="28131" y="239"/>
                  <a:pt x="30056" y="574"/>
                  <a:pt x="32026" y="1316"/>
                </a:cubicBezTo>
                <a:cubicBezTo>
                  <a:pt x="39911" y="3944"/>
                  <a:pt x="46617" y="10314"/>
                  <a:pt x="52478" y="15960"/>
                </a:cubicBezTo>
                <a:cubicBezTo>
                  <a:pt x="56957" y="20373"/>
                  <a:pt x="62268" y="25174"/>
                  <a:pt x="63381" y="31611"/>
                </a:cubicBezTo>
                <a:cubicBezTo>
                  <a:pt x="64829" y="39872"/>
                  <a:pt x="60699" y="48590"/>
                  <a:pt x="57010" y="55684"/>
                </a:cubicBezTo>
                <a:cubicBezTo>
                  <a:pt x="51539" y="65809"/>
                  <a:pt x="43090" y="76364"/>
                  <a:pt x="31690" y="79945"/>
                </a:cubicBezTo>
                <a:cubicBezTo>
                  <a:pt x="29593" y="80601"/>
                  <a:pt x="27583" y="80905"/>
                  <a:pt x="25668" y="80905"/>
                </a:cubicBezTo>
                <a:cubicBezTo>
                  <a:pt x="17481" y="80905"/>
                  <a:pt x="11002" y="75341"/>
                  <a:pt x="6612" y="67875"/>
                </a:cubicBezTo>
                <a:cubicBezTo>
                  <a:pt x="5957" y="66667"/>
                  <a:pt x="5355" y="65428"/>
                  <a:pt x="4804" y="64163"/>
                </a:cubicBezTo>
                <a:lnTo>
                  <a:pt x="4804" y="64163"/>
                </a:lnTo>
                <a:cubicBezTo>
                  <a:pt x="8677" y="73683"/>
                  <a:pt x="15116" y="81182"/>
                  <a:pt x="24842" y="81182"/>
                </a:cubicBezTo>
                <a:cubicBezTo>
                  <a:pt x="26966" y="81182"/>
                  <a:pt x="29246" y="80824"/>
                  <a:pt x="31690" y="80052"/>
                </a:cubicBezTo>
                <a:cubicBezTo>
                  <a:pt x="43090" y="76471"/>
                  <a:pt x="51592" y="65863"/>
                  <a:pt x="57118" y="55684"/>
                </a:cubicBezTo>
                <a:cubicBezTo>
                  <a:pt x="60927" y="48710"/>
                  <a:pt x="64883" y="39711"/>
                  <a:pt x="63488" y="31544"/>
                </a:cubicBezTo>
                <a:cubicBezTo>
                  <a:pt x="62375" y="25174"/>
                  <a:pt x="57010" y="20212"/>
                  <a:pt x="52598" y="15907"/>
                </a:cubicBezTo>
                <a:cubicBezTo>
                  <a:pt x="46671" y="10261"/>
                  <a:pt x="39965" y="3837"/>
                  <a:pt x="32026" y="1155"/>
                </a:cubicBezTo>
                <a:cubicBezTo>
                  <a:pt x="29753" y="363"/>
                  <a:pt x="27601" y="0"/>
                  <a:pt x="25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1"/>
          <p:cNvSpPr txBox="1">
            <a:spLocks noGrp="1"/>
          </p:cNvSpPr>
          <p:nvPr>
            <p:ph type="body" idx="1"/>
          </p:nvPr>
        </p:nvSpPr>
        <p:spPr>
          <a:xfrm>
            <a:off x="1514732" y="1440136"/>
            <a:ext cx="6249122" cy="1798465"/>
          </a:xfrm>
          <a:prstGeom prst="rect">
            <a:avLst/>
          </a:prstGeom>
        </p:spPr>
        <p:txBody>
          <a:bodyPr spcFirstLastPara="1" wrap="square" lIns="91425" tIns="91425" rIns="91425" bIns="91425" anchor="t" anchorCtr="0">
            <a:noAutofit/>
          </a:bodyPr>
          <a:lstStyle/>
          <a:p>
            <a:pPr marL="285750" indent="-285750">
              <a:buClr>
                <a:srgbClr val="273D40"/>
              </a:buClr>
              <a:buSzPts val="600"/>
            </a:pPr>
            <a:r>
              <a:rPr lang="en-US" sz="2000" dirty="0"/>
              <a:t>under the influence of alcohol or drugs</a:t>
            </a:r>
          </a:p>
          <a:p>
            <a:pPr marL="285750" indent="-285750">
              <a:buClr>
                <a:srgbClr val="273D40"/>
              </a:buClr>
              <a:buSzPts val="600"/>
            </a:pPr>
            <a:r>
              <a:rPr lang="en-US" sz="2000" dirty="0"/>
              <a:t>getting into a fight or a deliberate self-harm</a:t>
            </a:r>
          </a:p>
        </p:txBody>
      </p:sp>
      <p:sp>
        <p:nvSpPr>
          <p:cNvPr id="482" name="Google Shape;482;p71"/>
          <p:cNvSpPr txBox="1">
            <a:spLocks noGrp="1"/>
          </p:cNvSpPr>
          <p:nvPr>
            <p:ph type="title"/>
          </p:nvPr>
        </p:nvSpPr>
        <p:spPr>
          <a:xfrm>
            <a:off x="1514732" y="109577"/>
            <a:ext cx="6417891" cy="584700"/>
          </a:xfrm>
          <a:prstGeom prst="rect">
            <a:avLst/>
          </a:prstGeom>
        </p:spPr>
        <p:txBody>
          <a:bodyPr spcFirstLastPara="1" wrap="square" lIns="91425" tIns="91425" rIns="91425" bIns="91425" anchor="t" anchorCtr="0">
            <a:noAutofit/>
          </a:bodyPr>
          <a:lstStyle/>
          <a:p>
            <a:pPr lvl="0"/>
            <a:r>
              <a:rPr lang="en-US" dirty="0"/>
              <a:t>Not Qualified for Compensation</a:t>
            </a:r>
            <a:endParaRPr dirty="0"/>
          </a:p>
        </p:txBody>
      </p:sp>
      <p:pic>
        <p:nvPicPr>
          <p:cNvPr id="3" name="Picture 2"/>
          <p:cNvPicPr>
            <a:picLocks noChangeAspect="1"/>
          </p:cNvPicPr>
          <p:nvPr/>
        </p:nvPicPr>
        <p:blipFill>
          <a:blip r:embed="rId3"/>
          <a:stretch>
            <a:fillRect/>
          </a:stretch>
        </p:blipFill>
        <p:spPr>
          <a:xfrm>
            <a:off x="4677835" y="2388280"/>
            <a:ext cx="3035298" cy="2038896"/>
          </a:xfrm>
          <a:prstGeom prst="rect">
            <a:avLst/>
          </a:prstGeom>
        </p:spPr>
      </p:pic>
      <p:pic>
        <p:nvPicPr>
          <p:cNvPr id="2" name="Picture 1"/>
          <p:cNvPicPr>
            <a:picLocks noChangeAspect="1"/>
          </p:cNvPicPr>
          <p:nvPr/>
        </p:nvPicPr>
        <p:blipFill>
          <a:blip r:embed="rId4"/>
          <a:stretch>
            <a:fillRect/>
          </a:stretch>
        </p:blipFill>
        <p:spPr>
          <a:xfrm>
            <a:off x="977996" y="2432231"/>
            <a:ext cx="3076516" cy="1852083"/>
          </a:xfrm>
          <a:prstGeom prst="rect">
            <a:avLst/>
          </a:prstGeom>
        </p:spPr>
      </p:pic>
    </p:spTree>
    <p:extLst>
      <p:ext uri="{BB962C8B-B14F-4D97-AF65-F5344CB8AC3E}">
        <p14:creationId xmlns:p14="http://schemas.microsoft.com/office/powerpoint/2010/main" val="310414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0"/>
                                        </p:tgtEl>
                                        <p:attrNameLst>
                                          <p:attrName>style.visibility</p:attrName>
                                        </p:attrNameLst>
                                      </p:cBhvr>
                                      <p:to>
                                        <p:strVal val="visible"/>
                                      </p:to>
                                    </p:set>
                                    <p:animEffect transition="in" filter="fade">
                                      <p:cBhvr>
                                        <p:cTn id="12" dur="1000"/>
                                        <p:tgtEl>
                                          <p:spTgt spid="480"/>
                                        </p:tgtEl>
                                      </p:cBhvr>
                                    </p:animEffect>
                                  </p:childTnLst>
                                </p:cTn>
                              </p:par>
                              <p:par>
                                <p:cTn id="13" presetID="10" presetClass="entr" presetSubtype="0" fill="hold" nodeType="withEffect">
                                  <p:stCondLst>
                                    <p:cond delay="0"/>
                                  </p:stCondLst>
                                  <p:childTnLst>
                                    <p:set>
                                      <p:cBhvr>
                                        <p:cTn id="14" dur="1" fill="hold">
                                          <p:stCondLst>
                                            <p:cond delay="0"/>
                                          </p:stCondLst>
                                        </p:cTn>
                                        <p:tgtEl>
                                          <p:spTgt spid="481"/>
                                        </p:tgtEl>
                                        <p:attrNameLst>
                                          <p:attrName>style.visibility</p:attrName>
                                        </p:attrNameLst>
                                      </p:cBhvr>
                                      <p:to>
                                        <p:strVal val="visible"/>
                                      </p:to>
                                    </p:set>
                                    <p:animEffect transition="in" filter="fade">
                                      <p:cBhvr>
                                        <p:cTn id="15" dur="1000"/>
                                        <p:tgtEl>
                                          <p:spTgt spid="481"/>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tercolor Company Profile XL by Slidesgo">
  <a:themeElements>
    <a:clrScheme name="Simple Light">
      <a:dk1>
        <a:srgbClr val="343953"/>
      </a:dk1>
      <a:lt1>
        <a:srgbClr val="FFFFFF"/>
      </a:lt1>
      <a:dk2>
        <a:srgbClr val="F0EFF8"/>
      </a:dk2>
      <a:lt2>
        <a:srgbClr val="A9C0E5"/>
      </a:lt2>
      <a:accent1>
        <a:srgbClr val="D9E5F8"/>
      </a:accent1>
      <a:accent2>
        <a:srgbClr val="CBCDE7"/>
      </a:accent2>
      <a:accent3>
        <a:srgbClr val="9F9DC9"/>
      </a:accent3>
      <a:accent4>
        <a:srgbClr val="FBEDB4"/>
      </a:accent4>
      <a:accent5>
        <a:srgbClr val="FFF7D6"/>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874</Words>
  <Application>Microsoft Office PowerPoint</Application>
  <PresentationFormat>On-screen Show (16:9)</PresentationFormat>
  <Paragraphs>126</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Work Sans</vt:lpstr>
      <vt:lpstr>Bebas Neue</vt:lpstr>
      <vt:lpstr>Aptos</vt:lpstr>
      <vt:lpstr>Times New Roman</vt:lpstr>
      <vt:lpstr>Arial Rounded MT Bold</vt:lpstr>
      <vt:lpstr>Arial</vt:lpstr>
      <vt:lpstr>Alice</vt:lpstr>
      <vt:lpstr>Symbol</vt:lpstr>
      <vt:lpstr>Watercolor Company Profile XL by Slidesgo</vt:lpstr>
      <vt:lpstr>Webinar on  A Guided Tour on WICA Claims Handling</vt:lpstr>
      <vt:lpstr> </vt:lpstr>
      <vt:lpstr>Akram Khaira Director – Cosmas LLC</vt:lpstr>
      <vt:lpstr>Introduction</vt:lpstr>
      <vt:lpstr>Introduction</vt:lpstr>
      <vt:lpstr>01</vt:lpstr>
      <vt:lpstr>Section 7 (1) :  Injury by accident that arose out of and in the course of employment.</vt:lpstr>
      <vt:lpstr>Valid Compensable Incident</vt:lpstr>
      <vt:lpstr>Not Qualified for Compensation</vt:lpstr>
      <vt:lpstr>PowerPoint Presentation</vt:lpstr>
      <vt:lpstr>First coverage is examined </vt:lpstr>
      <vt:lpstr>Medical Condition Cases </vt:lpstr>
      <vt:lpstr>Important Timelines</vt:lpstr>
      <vt:lpstr> Claimant</vt:lpstr>
      <vt:lpstr>Objections and Matters that cannot be Resolved</vt:lpstr>
      <vt:lpstr>PowerPoint Presentation</vt:lpstr>
      <vt:lpstr>A</vt:lpstr>
      <vt:lpstr>Thank You &amp; Have A Great Day! For queries and questions: akram@cosmas.com.sg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COMPANY PROFILE </dc:title>
  <dc:creator>Hema Latha d/o Sahadevan</dc:creator>
  <cp:lastModifiedBy>Chin Arejal</cp:lastModifiedBy>
  <cp:revision>45</cp:revision>
  <dcterms:modified xsi:type="dcterms:W3CDTF">2024-08-01T02:55:41Z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b06199-574a-4a73-a110-6e35d3b9f147_Enabled">
    <vt:lpwstr>true</vt:lpwstr>
  </property>
  <property fmtid="{D5CDD505-2E9C-101B-9397-08002B2CF9AE}" pid="3" name="MSIP_Label_5fb06199-574a-4a73-a110-6e35d3b9f147_SetDate">
    <vt:lpwstr>2024-01-05T02:58:38Z</vt:lpwstr>
  </property>
  <property fmtid="{D5CDD505-2E9C-101B-9397-08002B2CF9AE}" pid="4" name="MSIP_Label_5fb06199-574a-4a73-a110-6e35d3b9f147_Method">
    <vt:lpwstr>Privileged</vt:lpwstr>
  </property>
  <property fmtid="{D5CDD505-2E9C-101B-9397-08002B2CF9AE}" pid="5" name="MSIP_Label_5fb06199-574a-4a73-a110-6e35d3b9f147_Name">
    <vt:lpwstr>OFFICIAL (OPEN)</vt:lpwstr>
  </property>
  <property fmtid="{D5CDD505-2E9C-101B-9397-08002B2CF9AE}" pid="6" name="MSIP_Label_5fb06199-574a-4a73-a110-6e35d3b9f147_SiteId">
    <vt:lpwstr>6590cdd4-8337-4198-bacc-47645c4a4d4d</vt:lpwstr>
  </property>
  <property fmtid="{D5CDD505-2E9C-101B-9397-08002B2CF9AE}" pid="7" name="MSIP_Label_5fb06199-574a-4a73-a110-6e35d3b9f147_ActionId">
    <vt:lpwstr>bf2a9781-f859-4c3d-896a-4477ef186061</vt:lpwstr>
  </property>
  <property fmtid="{D5CDD505-2E9C-101B-9397-08002B2CF9AE}" pid="8" name="MSIP_Label_5fb06199-574a-4a73-a110-6e35d3b9f147_ContentBits">
    <vt:lpwstr>0</vt:lpwstr>
  </property>
</Properties>
</file>